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47"/>
  </p:notesMasterIdLst>
  <p:handoutMasterIdLst>
    <p:handoutMasterId r:id="rId48"/>
  </p:handoutMasterIdLst>
  <p:sldIdLst>
    <p:sldId id="526" r:id="rId5"/>
    <p:sldId id="535" r:id="rId6"/>
    <p:sldId id="536" r:id="rId7"/>
    <p:sldId id="538" r:id="rId8"/>
    <p:sldId id="565" r:id="rId9"/>
    <p:sldId id="539" r:id="rId10"/>
    <p:sldId id="566" r:id="rId11"/>
    <p:sldId id="540" r:id="rId12"/>
    <p:sldId id="541" r:id="rId13"/>
    <p:sldId id="567" r:id="rId14"/>
    <p:sldId id="569" r:id="rId15"/>
    <p:sldId id="568" r:id="rId16"/>
    <p:sldId id="570" r:id="rId17"/>
    <p:sldId id="544" r:id="rId18"/>
    <p:sldId id="542" r:id="rId19"/>
    <p:sldId id="554" r:id="rId20"/>
    <p:sldId id="537" r:id="rId21"/>
    <p:sldId id="543" r:id="rId22"/>
    <p:sldId id="545" r:id="rId23"/>
    <p:sldId id="557" r:id="rId24"/>
    <p:sldId id="560" r:id="rId25"/>
    <p:sldId id="558" r:id="rId26"/>
    <p:sldId id="559" r:id="rId27"/>
    <p:sldId id="550" r:id="rId28"/>
    <p:sldId id="561" r:id="rId29"/>
    <p:sldId id="551" r:id="rId30"/>
    <p:sldId id="552" r:id="rId31"/>
    <p:sldId id="546" r:id="rId32"/>
    <p:sldId id="572" r:id="rId33"/>
    <p:sldId id="553" r:id="rId34"/>
    <p:sldId id="571" r:id="rId35"/>
    <p:sldId id="547" r:id="rId36"/>
    <p:sldId id="548" r:id="rId37"/>
    <p:sldId id="555" r:id="rId38"/>
    <p:sldId id="562" r:id="rId39"/>
    <p:sldId id="563" r:id="rId40"/>
    <p:sldId id="564" r:id="rId41"/>
    <p:sldId id="549" r:id="rId42"/>
    <p:sldId id="573" r:id="rId43"/>
    <p:sldId id="556" r:id="rId44"/>
    <p:sldId id="528" r:id="rId45"/>
    <p:sldId id="529" r:id="rId46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C4939FB-B2B5-9E46-A40E-4543DCC14D04}">
          <p14:sldIdLst>
            <p14:sldId id="526"/>
            <p14:sldId id="535"/>
          </p14:sldIdLst>
        </p14:section>
        <p14:section name="Data Processing" id="{7672FE67-B0E8-4C59-9AAD-25D22B8CCBDB}">
          <p14:sldIdLst>
            <p14:sldId id="536"/>
            <p14:sldId id="538"/>
            <p14:sldId id="565"/>
            <p14:sldId id="539"/>
            <p14:sldId id="566"/>
            <p14:sldId id="540"/>
            <p14:sldId id="541"/>
            <p14:sldId id="567"/>
            <p14:sldId id="569"/>
            <p14:sldId id="568"/>
            <p14:sldId id="570"/>
            <p14:sldId id="544"/>
            <p14:sldId id="542"/>
            <p14:sldId id="554"/>
          </p14:sldIdLst>
        </p14:section>
        <p14:section name="Data Analysis and Interpretation" id="{6C04EA7C-9319-4813-8AC5-DE4242046995}">
          <p14:sldIdLst>
            <p14:sldId id="537"/>
            <p14:sldId id="543"/>
            <p14:sldId id="545"/>
            <p14:sldId id="557"/>
            <p14:sldId id="560"/>
            <p14:sldId id="558"/>
            <p14:sldId id="559"/>
            <p14:sldId id="550"/>
            <p14:sldId id="561"/>
            <p14:sldId id="551"/>
            <p14:sldId id="552"/>
            <p14:sldId id="546"/>
            <p14:sldId id="572"/>
            <p14:sldId id="553"/>
            <p14:sldId id="571"/>
            <p14:sldId id="547"/>
            <p14:sldId id="548"/>
            <p14:sldId id="555"/>
            <p14:sldId id="562"/>
            <p14:sldId id="563"/>
            <p14:sldId id="564"/>
            <p14:sldId id="549"/>
            <p14:sldId id="573"/>
            <p14:sldId id="556"/>
          </p14:sldIdLst>
        </p14:section>
        <p14:section name="Conclusions" id="{A65EF78B-709D-4D02-9850-1A4DA234111D}">
          <p14:sldIdLst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7BF43-4919-9F39-69BC-7821658D7581}" v="1" dt="2023-11-06T21:59:53.494"/>
    <p1510:client id="{1C76196E-609A-8210-E419-7C42AC1C0484}" v="1" dt="2023-11-06T20:54:02.456"/>
    <p1510:client id="{F7D5ADFA-0F6C-480D-BD54-6D98B9CEFA4D}" v="684" dt="2023-11-06T02:46:21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5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kenship, Genoa" userId="S::genoa.blankenship@pnnl.gov::33d8b618-7db4-498a-9385-38ae3a1cd94a" providerId="AD" clId="Web-{0757BF43-4919-9F39-69BC-7821658D7581}"/>
    <pc:docChg chg="sldOrd">
      <pc:chgData name="Blankenship, Genoa" userId="S::genoa.blankenship@pnnl.gov::33d8b618-7db4-498a-9385-38ae3a1cd94a" providerId="AD" clId="Web-{0757BF43-4919-9F39-69BC-7821658D7581}" dt="2023-11-06T21:59:53.494" v="0"/>
      <pc:docMkLst>
        <pc:docMk/>
      </pc:docMkLst>
      <pc:sldChg chg="ord">
        <pc:chgData name="Blankenship, Genoa" userId="S::genoa.blankenship@pnnl.gov::33d8b618-7db4-498a-9385-38ae3a1cd94a" providerId="AD" clId="Web-{0757BF43-4919-9F39-69BC-7821658D7581}" dt="2023-11-06T21:59:53.494" v="0"/>
        <pc:sldMkLst>
          <pc:docMk/>
          <pc:sldMk cId="2483425643" sldId="547"/>
        </pc:sldMkLst>
      </pc:sldChg>
    </pc:docChg>
  </pc:docChgLst>
  <pc:docChgLst>
    <pc:chgData name="Kew, William R" userId="a09ff456-45da-487d-a519-aa71b52f3c64" providerId="ADAL" clId="{F7D5ADFA-0F6C-480D-BD54-6D98B9CEFA4D}"/>
    <pc:docChg chg="undo redo custSel addSld delSld modSld sldOrd addSection modSection">
      <pc:chgData name="Kew, William R" userId="a09ff456-45da-487d-a519-aa71b52f3c64" providerId="ADAL" clId="{F7D5ADFA-0F6C-480D-BD54-6D98B9CEFA4D}" dt="2023-11-06T08:45:29.037" v="23541" actId="1076"/>
      <pc:docMkLst>
        <pc:docMk/>
      </pc:docMkLst>
      <pc:sldChg chg="modSp mod">
        <pc:chgData name="Kew, William R" userId="a09ff456-45da-487d-a519-aa71b52f3c64" providerId="ADAL" clId="{F7D5ADFA-0F6C-480D-BD54-6D98B9CEFA4D}" dt="2023-11-06T02:12:28.524" v="23452" actId="20577"/>
        <pc:sldMkLst>
          <pc:docMk/>
          <pc:sldMk cId="2343511107" sldId="526"/>
        </pc:sldMkLst>
        <pc:spChg chg="mod">
          <ac:chgData name="Kew, William R" userId="a09ff456-45da-487d-a519-aa71b52f3c64" providerId="ADAL" clId="{F7D5ADFA-0F6C-480D-BD54-6D98B9CEFA4D}" dt="2023-11-06T02:12:28.524" v="23452" actId="20577"/>
          <ac:spMkLst>
            <pc:docMk/>
            <pc:sldMk cId="2343511107" sldId="526"/>
            <ac:spMk id="2" creationId="{8BA1A8E5-C1E4-41B2-A8A3-59932142B7DD}"/>
          </ac:spMkLst>
        </pc:spChg>
        <pc:spChg chg="mod">
          <ac:chgData name="Kew, William R" userId="a09ff456-45da-487d-a519-aa71b52f3c64" providerId="ADAL" clId="{F7D5ADFA-0F6C-480D-BD54-6D98B9CEFA4D}" dt="2023-10-31T14:12:45.418" v="19" actId="20577"/>
          <ac:spMkLst>
            <pc:docMk/>
            <pc:sldMk cId="2343511107" sldId="526"/>
            <ac:spMk id="3" creationId="{FB332B84-97F9-44EA-8A0B-8EEEB170B8A4}"/>
          </ac:spMkLst>
        </pc:spChg>
        <pc:spChg chg="mod">
          <ac:chgData name="Kew, William R" userId="a09ff456-45da-487d-a519-aa71b52f3c64" providerId="ADAL" clId="{F7D5ADFA-0F6C-480D-BD54-6D98B9CEFA4D}" dt="2023-11-03T19:51:59.410" v="18256" actId="14100"/>
          <ac:spMkLst>
            <pc:docMk/>
            <pc:sldMk cId="2343511107" sldId="526"/>
            <ac:spMk id="4" creationId="{CD4F985F-1DF3-4379-AFA7-C34DFF2F4937}"/>
          </ac:spMkLst>
        </pc:spChg>
      </pc:sldChg>
      <pc:sldChg chg="addSp modSp mod">
        <pc:chgData name="Kew, William R" userId="a09ff456-45da-487d-a519-aa71b52f3c64" providerId="ADAL" clId="{F7D5ADFA-0F6C-480D-BD54-6D98B9CEFA4D}" dt="2023-11-03T19:52:17.682" v="18265" actId="1076"/>
        <pc:sldMkLst>
          <pc:docMk/>
          <pc:sldMk cId="3220730151" sldId="528"/>
        </pc:sldMkLst>
        <pc:spChg chg="add mod">
          <ac:chgData name="Kew, William R" userId="a09ff456-45da-487d-a519-aa71b52f3c64" providerId="ADAL" clId="{F7D5ADFA-0F6C-480D-BD54-6D98B9CEFA4D}" dt="2023-11-03T19:52:17.682" v="18265" actId="1076"/>
          <ac:spMkLst>
            <pc:docMk/>
            <pc:sldMk cId="3220730151" sldId="528"/>
            <ac:spMk id="4" creationId="{3F3DB3DD-BDED-4996-0313-7473D5B39257}"/>
          </ac:spMkLst>
        </pc:spChg>
      </pc:sldChg>
      <pc:sldChg chg="del">
        <pc:chgData name="Kew, William R" userId="a09ff456-45da-487d-a519-aa71b52f3c64" providerId="ADAL" clId="{F7D5ADFA-0F6C-480D-BD54-6D98B9CEFA4D}" dt="2023-10-31T14:15:16.207" v="167" actId="47"/>
        <pc:sldMkLst>
          <pc:docMk/>
          <pc:sldMk cId="3662687008" sldId="530"/>
        </pc:sldMkLst>
      </pc:sldChg>
      <pc:sldChg chg="del">
        <pc:chgData name="Kew, William R" userId="a09ff456-45da-487d-a519-aa71b52f3c64" providerId="ADAL" clId="{F7D5ADFA-0F6C-480D-BD54-6D98B9CEFA4D}" dt="2023-10-31T14:15:16.207" v="167" actId="47"/>
        <pc:sldMkLst>
          <pc:docMk/>
          <pc:sldMk cId="2167132976" sldId="531"/>
        </pc:sldMkLst>
      </pc:sldChg>
      <pc:sldChg chg="del">
        <pc:chgData name="Kew, William R" userId="a09ff456-45da-487d-a519-aa71b52f3c64" providerId="ADAL" clId="{F7D5ADFA-0F6C-480D-BD54-6D98B9CEFA4D}" dt="2023-10-31T14:15:16.207" v="167" actId="47"/>
        <pc:sldMkLst>
          <pc:docMk/>
          <pc:sldMk cId="1703926017" sldId="532"/>
        </pc:sldMkLst>
      </pc:sldChg>
      <pc:sldChg chg="del">
        <pc:chgData name="Kew, William R" userId="a09ff456-45da-487d-a519-aa71b52f3c64" providerId="ADAL" clId="{F7D5ADFA-0F6C-480D-BD54-6D98B9CEFA4D}" dt="2023-10-31T14:15:16.207" v="167" actId="47"/>
        <pc:sldMkLst>
          <pc:docMk/>
          <pc:sldMk cId="225950931" sldId="533"/>
        </pc:sldMkLst>
      </pc:sldChg>
      <pc:sldChg chg="del">
        <pc:chgData name="Kew, William R" userId="a09ff456-45da-487d-a519-aa71b52f3c64" providerId="ADAL" clId="{F7D5ADFA-0F6C-480D-BD54-6D98B9CEFA4D}" dt="2023-10-31T14:15:16.207" v="167" actId="47"/>
        <pc:sldMkLst>
          <pc:docMk/>
          <pc:sldMk cId="2635461193" sldId="534"/>
        </pc:sldMkLst>
      </pc:sldChg>
      <pc:sldChg chg="addSp delSp modSp new mod modClrScheme chgLayout">
        <pc:chgData name="Kew, William R" userId="a09ff456-45da-487d-a519-aa71b52f3c64" providerId="ADAL" clId="{F7D5ADFA-0F6C-480D-BD54-6D98B9CEFA4D}" dt="2023-10-31T22:47:22.077" v="5858" actId="1076"/>
        <pc:sldMkLst>
          <pc:docMk/>
          <pc:sldMk cId="2764958402" sldId="535"/>
        </pc:sldMkLst>
        <pc:spChg chg="del mod ord">
          <ac:chgData name="Kew, William R" userId="a09ff456-45da-487d-a519-aa71b52f3c64" providerId="ADAL" clId="{F7D5ADFA-0F6C-480D-BD54-6D98B9CEFA4D}" dt="2023-10-31T14:14:19.282" v="87" actId="700"/>
          <ac:spMkLst>
            <pc:docMk/>
            <pc:sldMk cId="2764958402" sldId="535"/>
            <ac:spMk id="2" creationId="{271250E5-7ED0-B5C4-2F37-AAFCFE62AA71}"/>
          </ac:spMkLst>
        </pc:spChg>
        <pc:spChg chg="del">
          <ac:chgData name="Kew, William R" userId="a09ff456-45da-487d-a519-aa71b52f3c64" providerId="ADAL" clId="{F7D5ADFA-0F6C-480D-BD54-6D98B9CEFA4D}" dt="2023-10-31T14:14:19.282" v="87" actId="700"/>
          <ac:spMkLst>
            <pc:docMk/>
            <pc:sldMk cId="2764958402" sldId="535"/>
            <ac:spMk id="3" creationId="{DBD49BC7-4079-0394-5998-E0ACA1EB34B8}"/>
          </ac:spMkLst>
        </pc:spChg>
        <pc:spChg chg="mod ord">
          <ac:chgData name="Kew, William R" userId="a09ff456-45da-487d-a519-aa71b52f3c64" providerId="ADAL" clId="{F7D5ADFA-0F6C-480D-BD54-6D98B9CEFA4D}" dt="2023-10-31T14:14:19.282" v="87" actId="700"/>
          <ac:spMkLst>
            <pc:docMk/>
            <pc:sldMk cId="2764958402" sldId="535"/>
            <ac:spMk id="4" creationId="{D174FE3F-2EE4-77C1-224B-FCC791E717C9}"/>
          </ac:spMkLst>
        </pc:spChg>
        <pc:spChg chg="add mod ord">
          <ac:chgData name="Kew, William R" userId="a09ff456-45da-487d-a519-aa71b52f3c64" providerId="ADAL" clId="{F7D5ADFA-0F6C-480D-BD54-6D98B9CEFA4D}" dt="2023-10-31T22:46:06.110" v="5821" actId="403"/>
          <ac:spMkLst>
            <pc:docMk/>
            <pc:sldMk cId="2764958402" sldId="535"/>
            <ac:spMk id="5" creationId="{B567CF54-D698-9982-E742-6450DE09AB91}"/>
          </ac:spMkLst>
        </pc:spChg>
        <pc:spChg chg="add mod">
          <ac:chgData name="Kew, William R" userId="a09ff456-45da-487d-a519-aa71b52f3c64" providerId="ADAL" clId="{F7D5ADFA-0F6C-480D-BD54-6D98B9CEFA4D}" dt="2023-10-31T22:46:55.750" v="5835" actId="14100"/>
          <ac:spMkLst>
            <pc:docMk/>
            <pc:sldMk cId="2764958402" sldId="535"/>
            <ac:spMk id="8" creationId="{0E54A301-5A15-3041-2AD6-F6E5DCBAC48C}"/>
          </ac:spMkLst>
        </pc:spChg>
        <pc:spChg chg="add mod">
          <ac:chgData name="Kew, William R" userId="a09ff456-45da-487d-a519-aa71b52f3c64" providerId="ADAL" clId="{F7D5ADFA-0F6C-480D-BD54-6D98B9CEFA4D}" dt="2023-10-31T22:47:22.077" v="5858" actId="1076"/>
          <ac:spMkLst>
            <pc:docMk/>
            <pc:sldMk cId="2764958402" sldId="535"/>
            <ac:spMk id="10" creationId="{CEB9F8D4-A74A-094A-37A9-EB17A06853FD}"/>
          </ac:spMkLst>
        </pc:spChg>
        <pc:graphicFrameChg chg="add del mod">
          <ac:chgData name="Kew, William R" userId="a09ff456-45da-487d-a519-aa71b52f3c64" providerId="ADAL" clId="{F7D5ADFA-0F6C-480D-BD54-6D98B9CEFA4D}" dt="2023-10-31T14:14:38.963" v="100"/>
          <ac:graphicFrameMkLst>
            <pc:docMk/>
            <pc:sldMk cId="2764958402" sldId="535"/>
            <ac:graphicFrameMk id="6" creationId="{F6130FB6-F864-6D4F-C6E0-00A711736A4A}"/>
          </ac:graphicFrameMkLst>
        </pc:graphicFrameChg>
        <pc:picChg chg="add del mod">
          <ac:chgData name="Kew, William R" userId="a09ff456-45da-487d-a519-aa71b52f3c64" providerId="ADAL" clId="{F7D5ADFA-0F6C-480D-BD54-6D98B9CEFA4D}" dt="2023-10-31T22:46:27.405" v="5822" actId="478"/>
          <ac:picMkLst>
            <pc:docMk/>
            <pc:sldMk cId="2764958402" sldId="535"/>
            <ac:picMk id="7" creationId="{DEFB9943-B4AD-8E22-C808-DEEB152F82A6}"/>
          </ac:picMkLst>
        </pc:picChg>
        <pc:picChg chg="add mod ord modCrop">
          <ac:chgData name="Kew, William R" userId="a09ff456-45da-487d-a519-aa71b52f3c64" providerId="ADAL" clId="{F7D5ADFA-0F6C-480D-BD54-6D98B9CEFA4D}" dt="2023-10-31T22:46:51.505" v="5833" actId="167"/>
          <ac:picMkLst>
            <pc:docMk/>
            <pc:sldMk cId="2764958402" sldId="535"/>
            <ac:picMk id="9" creationId="{0483E3C3-5009-2DD0-6BC0-2760F0AA27EB}"/>
          </ac:picMkLst>
        </pc:picChg>
      </pc:sldChg>
      <pc:sldChg chg="addSp modSp new mod">
        <pc:chgData name="Kew, William R" userId="a09ff456-45da-487d-a519-aa71b52f3c64" providerId="ADAL" clId="{F7D5ADFA-0F6C-480D-BD54-6D98B9CEFA4D}" dt="2023-11-03T19:51:28.330" v="18255" actId="20577"/>
        <pc:sldMkLst>
          <pc:docMk/>
          <pc:sldMk cId="1195746926" sldId="536"/>
        </pc:sldMkLst>
        <pc:spChg chg="mod">
          <ac:chgData name="Kew, William R" userId="a09ff456-45da-487d-a519-aa71b52f3c64" providerId="ADAL" clId="{F7D5ADFA-0F6C-480D-BD54-6D98B9CEFA4D}" dt="2023-10-31T22:45:52.279" v="5817" actId="403"/>
          <ac:spMkLst>
            <pc:docMk/>
            <pc:sldMk cId="1195746926" sldId="536"/>
            <ac:spMk id="2" creationId="{EE4DFEE1-7680-B98F-0D4A-9722BB5AFC9E}"/>
          </ac:spMkLst>
        </pc:spChg>
        <pc:spChg chg="add mod">
          <ac:chgData name="Kew, William R" userId="a09ff456-45da-487d-a519-aa71b52f3c64" providerId="ADAL" clId="{F7D5ADFA-0F6C-480D-BD54-6D98B9CEFA4D}" dt="2023-11-03T19:51:01.258" v="18149" actId="1076"/>
          <ac:spMkLst>
            <pc:docMk/>
            <pc:sldMk cId="1195746926" sldId="536"/>
            <ac:spMk id="4" creationId="{E47D6CA9-C3D8-DC53-B381-04508802CB77}"/>
          </ac:spMkLst>
        </pc:spChg>
        <pc:spChg chg="add mod">
          <ac:chgData name="Kew, William R" userId="a09ff456-45da-487d-a519-aa71b52f3c64" providerId="ADAL" clId="{F7D5ADFA-0F6C-480D-BD54-6D98B9CEFA4D}" dt="2023-11-03T19:51:28.330" v="18255" actId="20577"/>
          <ac:spMkLst>
            <pc:docMk/>
            <pc:sldMk cId="1195746926" sldId="536"/>
            <ac:spMk id="5" creationId="{704199FC-6DA7-C274-40DA-D38C069C8266}"/>
          </ac:spMkLst>
        </pc:spChg>
      </pc:sldChg>
      <pc:sldChg chg="addSp modSp new mod">
        <pc:chgData name="Kew, William R" userId="a09ff456-45da-487d-a519-aa71b52f3c64" providerId="ADAL" clId="{F7D5ADFA-0F6C-480D-BD54-6D98B9CEFA4D}" dt="2023-11-03T19:11:04.193" v="14929" actId="14100"/>
        <pc:sldMkLst>
          <pc:docMk/>
          <pc:sldMk cId="1361717120" sldId="537"/>
        </pc:sldMkLst>
        <pc:spChg chg="mod">
          <ac:chgData name="Kew, William R" userId="a09ff456-45da-487d-a519-aa71b52f3c64" providerId="ADAL" clId="{F7D5ADFA-0F6C-480D-BD54-6D98B9CEFA4D}" dt="2023-10-31T22:45:57.056" v="5819" actId="403"/>
          <ac:spMkLst>
            <pc:docMk/>
            <pc:sldMk cId="1361717120" sldId="537"/>
            <ac:spMk id="2" creationId="{EC65E2D1-336E-D1BD-CEB6-A7201942B8AF}"/>
          </ac:spMkLst>
        </pc:spChg>
        <pc:spChg chg="add mod">
          <ac:chgData name="Kew, William R" userId="a09ff456-45da-487d-a519-aa71b52f3c64" providerId="ADAL" clId="{F7D5ADFA-0F6C-480D-BD54-6D98B9CEFA4D}" dt="2023-11-03T19:11:04.193" v="14929" actId="14100"/>
          <ac:spMkLst>
            <pc:docMk/>
            <pc:sldMk cId="1361717120" sldId="537"/>
            <ac:spMk id="4" creationId="{45041F65-8043-8232-335C-44D87F7FF203}"/>
          </ac:spMkLst>
        </pc:spChg>
      </pc:sldChg>
      <pc:sldChg chg="addSp delSp modSp new mod modClrScheme chgLayout">
        <pc:chgData name="Kew, William R" userId="a09ff456-45da-487d-a519-aa71b52f3c64" providerId="ADAL" clId="{F7D5ADFA-0F6C-480D-BD54-6D98B9CEFA4D}" dt="2023-11-03T19:20:47.230" v="15422" actId="20577"/>
        <pc:sldMkLst>
          <pc:docMk/>
          <pc:sldMk cId="3853606370" sldId="538"/>
        </pc:sldMkLst>
        <pc:spChg chg="del mod ord">
          <ac:chgData name="Kew, William R" userId="a09ff456-45da-487d-a519-aa71b52f3c64" providerId="ADAL" clId="{F7D5ADFA-0F6C-480D-BD54-6D98B9CEFA4D}" dt="2023-10-31T14:17:23.321" v="176" actId="700"/>
          <ac:spMkLst>
            <pc:docMk/>
            <pc:sldMk cId="3853606370" sldId="538"/>
            <ac:spMk id="2" creationId="{787A0C0A-34AA-2A9B-6FA3-49310CA70C07}"/>
          </ac:spMkLst>
        </pc:spChg>
        <pc:spChg chg="mod ord">
          <ac:chgData name="Kew, William R" userId="a09ff456-45da-487d-a519-aa71b52f3c64" providerId="ADAL" clId="{F7D5ADFA-0F6C-480D-BD54-6D98B9CEFA4D}" dt="2023-10-31T14:17:23.321" v="176" actId="700"/>
          <ac:spMkLst>
            <pc:docMk/>
            <pc:sldMk cId="3853606370" sldId="538"/>
            <ac:spMk id="3" creationId="{35DC2812-AA56-CFB9-5BFB-39ED96594D0D}"/>
          </ac:spMkLst>
        </pc:spChg>
        <pc:spChg chg="add mod ord">
          <ac:chgData name="Kew, William R" userId="a09ff456-45da-487d-a519-aa71b52f3c64" providerId="ADAL" clId="{F7D5ADFA-0F6C-480D-BD54-6D98B9CEFA4D}" dt="2023-10-31T14:17:30.865" v="208" actId="20577"/>
          <ac:spMkLst>
            <pc:docMk/>
            <pc:sldMk cId="3853606370" sldId="538"/>
            <ac:spMk id="4" creationId="{8611880A-2272-BFC2-125E-E1D7F858A200}"/>
          </ac:spMkLst>
        </pc:spChg>
        <pc:spChg chg="add del mod ord">
          <ac:chgData name="Kew, William R" userId="a09ff456-45da-487d-a519-aa71b52f3c64" providerId="ADAL" clId="{F7D5ADFA-0F6C-480D-BD54-6D98B9CEFA4D}" dt="2023-11-03T19:11:37.760" v="14937" actId="478"/>
          <ac:spMkLst>
            <pc:docMk/>
            <pc:sldMk cId="3853606370" sldId="538"/>
            <ac:spMk id="5" creationId="{128DB0C9-8D1D-11C6-F489-19C572685B93}"/>
          </ac:spMkLst>
        </pc:spChg>
        <pc:spChg chg="add del mod ord">
          <ac:chgData name="Kew, William R" userId="a09ff456-45da-487d-a519-aa71b52f3c64" providerId="ADAL" clId="{F7D5ADFA-0F6C-480D-BD54-6D98B9CEFA4D}" dt="2023-11-03T19:11:36.801" v="14936" actId="478"/>
          <ac:spMkLst>
            <pc:docMk/>
            <pc:sldMk cId="3853606370" sldId="538"/>
            <ac:spMk id="6" creationId="{7E2125B3-FC6E-E503-2784-DA6E2E57FD25}"/>
          </ac:spMkLst>
        </pc:spChg>
        <pc:spChg chg="add mod">
          <ac:chgData name="Kew, William R" userId="a09ff456-45da-487d-a519-aa71b52f3c64" providerId="ADAL" clId="{F7D5ADFA-0F6C-480D-BD54-6D98B9CEFA4D}" dt="2023-11-03T19:14:08.794" v="14992" actId="1076"/>
          <ac:spMkLst>
            <pc:docMk/>
            <pc:sldMk cId="3853606370" sldId="538"/>
            <ac:spMk id="8" creationId="{9CA6741B-D41A-B7FA-BEB1-01212BD70513}"/>
          </ac:spMkLst>
        </pc:spChg>
        <pc:spChg chg="add mod">
          <ac:chgData name="Kew, William R" userId="a09ff456-45da-487d-a519-aa71b52f3c64" providerId="ADAL" clId="{F7D5ADFA-0F6C-480D-BD54-6D98B9CEFA4D}" dt="2023-11-03T19:15:08.515" v="15091" actId="1076"/>
          <ac:spMkLst>
            <pc:docMk/>
            <pc:sldMk cId="3853606370" sldId="538"/>
            <ac:spMk id="11" creationId="{04690C8D-40A5-29B5-9E1C-B12617169A23}"/>
          </ac:spMkLst>
        </pc:spChg>
        <pc:spChg chg="add mod">
          <ac:chgData name="Kew, William R" userId="a09ff456-45da-487d-a519-aa71b52f3c64" providerId="ADAL" clId="{F7D5ADFA-0F6C-480D-BD54-6D98B9CEFA4D}" dt="2023-11-03T19:17:46.661" v="15233" actId="1076"/>
          <ac:spMkLst>
            <pc:docMk/>
            <pc:sldMk cId="3853606370" sldId="538"/>
            <ac:spMk id="14" creationId="{F2913C51-4669-9FDE-1CE6-F91B9E4F9824}"/>
          </ac:spMkLst>
        </pc:spChg>
        <pc:spChg chg="add mod">
          <ac:chgData name="Kew, William R" userId="a09ff456-45da-487d-a519-aa71b52f3c64" providerId="ADAL" clId="{F7D5ADFA-0F6C-480D-BD54-6D98B9CEFA4D}" dt="2023-11-03T19:16:51.276" v="15157" actId="1076"/>
          <ac:spMkLst>
            <pc:docMk/>
            <pc:sldMk cId="3853606370" sldId="538"/>
            <ac:spMk id="17" creationId="{C23C941D-090E-8754-5A79-87D5BF7A9888}"/>
          </ac:spMkLst>
        </pc:spChg>
        <pc:spChg chg="add mod">
          <ac:chgData name="Kew, William R" userId="a09ff456-45da-487d-a519-aa71b52f3c64" providerId="ADAL" clId="{F7D5ADFA-0F6C-480D-BD54-6D98B9CEFA4D}" dt="2023-11-03T19:17:16.541" v="15221" actId="1076"/>
          <ac:spMkLst>
            <pc:docMk/>
            <pc:sldMk cId="3853606370" sldId="538"/>
            <ac:spMk id="18" creationId="{AD93EBC0-0BDC-3B13-9FA0-DDF8DDBFA7C5}"/>
          </ac:spMkLst>
        </pc:spChg>
        <pc:spChg chg="add mod">
          <ac:chgData name="Kew, William R" userId="a09ff456-45da-487d-a519-aa71b52f3c64" providerId="ADAL" clId="{F7D5ADFA-0F6C-480D-BD54-6D98B9CEFA4D}" dt="2023-11-03T19:17:31.885" v="15225" actId="1076"/>
          <ac:spMkLst>
            <pc:docMk/>
            <pc:sldMk cId="3853606370" sldId="538"/>
            <ac:spMk id="19" creationId="{B83669F6-EAC5-7D8D-BAA5-801124193D84}"/>
          </ac:spMkLst>
        </pc:spChg>
        <pc:spChg chg="add mod">
          <ac:chgData name="Kew, William R" userId="a09ff456-45da-487d-a519-aa71b52f3c64" providerId="ADAL" clId="{F7D5ADFA-0F6C-480D-BD54-6D98B9CEFA4D}" dt="2023-11-03T19:17:41.861" v="15231" actId="14100"/>
          <ac:spMkLst>
            <pc:docMk/>
            <pc:sldMk cId="3853606370" sldId="538"/>
            <ac:spMk id="20" creationId="{63526B07-2294-61D5-D742-C63A19104916}"/>
          </ac:spMkLst>
        </pc:spChg>
        <pc:spChg chg="add mod">
          <ac:chgData name="Kew, William R" userId="a09ff456-45da-487d-a519-aa71b52f3c64" providerId="ADAL" clId="{F7D5ADFA-0F6C-480D-BD54-6D98B9CEFA4D}" dt="2023-11-03T19:17:52.957" v="15237" actId="1076"/>
          <ac:spMkLst>
            <pc:docMk/>
            <pc:sldMk cId="3853606370" sldId="538"/>
            <ac:spMk id="21" creationId="{4C2AD077-94AB-1870-A820-91A2EC896E8E}"/>
          </ac:spMkLst>
        </pc:spChg>
        <pc:spChg chg="add mod">
          <ac:chgData name="Kew, William R" userId="a09ff456-45da-487d-a519-aa71b52f3c64" providerId="ADAL" clId="{F7D5ADFA-0F6C-480D-BD54-6D98B9CEFA4D}" dt="2023-11-03T19:20:47.230" v="15422" actId="20577"/>
          <ac:spMkLst>
            <pc:docMk/>
            <pc:sldMk cId="3853606370" sldId="538"/>
            <ac:spMk id="22" creationId="{3AEF363B-7C92-05A6-C728-0B14C814DE90}"/>
          </ac:spMkLst>
        </pc:spChg>
        <pc:spChg chg="add mod">
          <ac:chgData name="Kew, William R" userId="a09ff456-45da-487d-a519-aa71b52f3c64" providerId="ADAL" clId="{F7D5ADFA-0F6C-480D-BD54-6D98B9CEFA4D}" dt="2023-11-03T19:18:04.342" v="15247" actId="1076"/>
          <ac:spMkLst>
            <pc:docMk/>
            <pc:sldMk cId="3853606370" sldId="538"/>
            <ac:spMk id="23" creationId="{1616DC0D-797D-18F6-B127-23CB242197A9}"/>
          </ac:spMkLst>
        </pc:spChg>
        <pc:spChg chg="add mod">
          <ac:chgData name="Kew, William R" userId="a09ff456-45da-487d-a519-aa71b52f3c64" providerId="ADAL" clId="{F7D5ADFA-0F6C-480D-BD54-6D98B9CEFA4D}" dt="2023-11-03T19:18:25.140" v="15270" actId="1076"/>
          <ac:spMkLst>
            <pc:docMk/>
            <pc:sldMk cId="3853606370" sldId="538"/>
            <ac:spMk id="24" creationId="{113AE910-9E7B-F5E0-F957-EAA6622585D1}"/>
          </ac:spMkLst>
        </pc:spChg>
        <pc:picChg chg="add mod">
          <ac:chgData name="Kew, William R" userId="a09ff456-45da-487d-a519-aa71b52f3c64" providerId="ADAL" clId="{F7D5ADFA-0F6C-480D-BD54-6D98B9CEFA4D}" dt="2023-11-03T19:14:10.226" v="14993" actId="1076"/>
          <ac:picMkLst>
            <pc:docMk/>
            <pc:sldMk cId="3853606370" sldId="538"/>
            <ac:picMk id="7" creationId="{9BDC3CAC-FC1A-0D4D-7B03-228CF5B0B440}"/>
          </ac:picMkLst>
        </pc:picChg>
        <pc:picChg chg="add mod">
          <ac:chgData name="Kew, William R" userId="a09ff456-45da-487d-a519-aa71b52f3c64" providerId="ADAL" clId="{F7D5ADFA-0F6C-480D-BD54-6D98B9CEFA4D}" dt="2023-11-03T19:15:08.515" v="15091" actId="1076"/>
          <ac:picMkLst>
            <pc:docMk/>
            <pc:sldMk cId="3853606370" sldId="538"/>
            <ac:picMk id="10" creationId="{861A0F36-6B19-090E-851B-5C03733C9881}"/>
          </ac:picMkLst>
        </pc:picChg>
        <pc:picChg chg="add mod">
          <ac:chgData name="Kew, William R" userId="a09ff456-45da-487d-a519-aa71b52f3c64" providerId="ADAL" clId="{F7D5ADFA-0F6C-480D-BD54-6D98B9CEFA4D}" dt="2023-11-03T19:17:44.157" v="15232" actId="1076"/>
          <ac:picMkLst>
            <pc:docMk/>
            <pc:sldMk cId="3853606370" sldId="538"/>
            <ac:picMk id="13" creationId="{143B7060-250B-153E-DDD8-6020450F9001}"/>
          </ac:picMkLst>
        </pc:picChg>
        <pc:picChg chg="add mod">
          <ac:chgData name="Kew, William R" userId="a09ff456-45da-487d-a519-aa71b52f3c64" providerId="ADAL" clId="{F7D5ADFA-0F6C-480D-BD54-6D98B9CEFA4D}" dt="2023-11-03T19:19:03.918" v="15271" actId="1076"/>
          <ac:picMkLst>
            <pc:docMk/>
            <pc:sldMk cId="3853606370" sldId="538"/>
            <ac:picMk id="16" creationId="{0246647E-64C1-1C61-DABE-7D642332A299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19:37:43.437" v="17369"/>
        <pc:sldMkLst>
          <pc:docMk/>
          <pc:sldMk cId="3381673157" sldId="539"/>
        </pc:sldMkLst>
        <pc:spChg chg="del">
          <ac:chgData name="Kew, William R" userId="a09ff456-45da-487d-a519-aa71b52f3c64" providerId="ADAL" clId="{F7D5ADFA-0F6C-480D-BD54-6D98B9CEFA4D}" dt="2023-11-03T19:22:29.566" v="15832" actId="478"/>
          <ac:spMkLst>
            <pc:docMk/>
            <pc:sldMk cId="3381673157" sldId="539"/>
            <ac:spMk id="3" creationId="{FD7841D8-678D-6BE7-1FFC-112B6B0EAB61}"/>
          </ac:spMkLst>
        </pc:spChg>
        <pc:spChg chg="mod">
          <ac:chgData name="Kew, William R" userId="a09ff456-45da-487d-a519-aa71b52f3c64" providerId="ADAL" clId="{F7D5ADFA-0F6C-480D-BD54-6D98B9CEFA4D}" dt="2023-11-03T19:25:05.902" v="16638" actId="20577"/>
          <ac:spMkLst>
            <pc:docMk/>
            <pc:sldMk cId="3381673157" sldId="539"/>
            <ac:spMk id="4" creationId="{19CBBCE4-F580-B8EA-060B-49F612864C58}"/>
          </ac:spMkLst>
        </pc:spChg>
        <pc:spChg chg="mod">
          <ac:chgData name="Kew, William R" userId="a09ff456-45da-487d-a519-aa71b52f3c64" providerId="ADAL" clId="{F7D5ADFA-0F6C-480D-BD54-6D98B9CEFA4D}" dt="2023-10-31T14:18:20.024" v="427" actId="20577"/>
          <ac:spMkLst>
            <pc:docMk/>
            <pc:sldMk cId="3381673157" sldId="539"/>
            <ac:spMk id="5" creationId="{B8A5D5E4-C311-C928-4E97-C048058AA466}"/>
          </ac:spMkLst>
        </pc:spChg>
        <pc:spChg chg="add mod">
          <ac:chgData name="Kew, William R" userId="a09ff456-45da-487d-a519-aa71b52f3c64" providerId="ADAL" clId="{F7D5ADFA-0F6C-480D-BD54-6D98B9CEFA4D}" dt="2023-11-03T19:27:33.391" v="16688" actId="1076"/>
          <ac:spMkLst>
            <pc:docMk/>
            <pc:sldMk cId="3381673157" sldId="539"/>
            <ac:spMk id="12" creationId="{CE99B40B-2AA1-AF18-F540-060816D2FA2A}"/>
          </ac:spMkLst>
        </pc:spChg>
        <pc:spChg chg="add mod">
          <ac:chgData name="Kew, William R" userId="a09ff456-45da-487d-a519-aa71b52f3c64" providerId="ADAL" clId="{F7D5ADFA-0F6C-480D-BD54-6D98B9CEFA4D}" dt="2023-11-03T19:27:30.928" v="16687" actId="1076"/>
          <ac:spMkLst>
            <pc:docMk/>
            <pc:sldMk cId="3381673157" sldId="539"/>
            <ac:spMk id="15" creationId="{90161F04-4F2A-4305-6BDD-EC6209388B4D}"/>
          </ac:spMkLst>
        </pc:spChg>
        <pc:spChg chg="add mod">
          <ac:chgData name="Kew, William R" userId="a09ff456-45da-487d-a519-aa71b52f3c64" providerId="ADAL" clId="{F7D5ADFA-0F6C-480D-BD54-6D98B9CEFA4D}" dt="2023-11-03T19:27:48.176" v="16701" actId="20577"/>
          <ac:spMkLst>
            <pc:docMk/>
            <pc:sldMk cId="3381673157" sldId="539"/>
            <ac:spMk id="19" creationId="{D45C0F31-3B54-DE28-410A-26373062F90D}"/>
          </ac:spMkLst>
        </pc:spChg>
        <pc:spChg chg="add mod">
          <ac:chgData name="Kew, William R" userId="a09ff456-45da-487d-a519-aa71b52f3c64" providerId="ADAL" clId="{F7D5ADFA-0F6C-480D-BD54-6D98B9CEFA4D}" dt="2023-11-03T19:37:43.437" v="17369"/>
          <ac:spMkLst>
            <pc:docMk/>
            <pc:sldMk cId="3381673157" sldId="539"/>
            <ac:spMk id="20" creationId="{0F28E339-29B0-93E0-69C7-69D260687568}"/>
          </ac:spMkLst>
        </pc:spChg>
        <pc:picChg chg="add del">
          <ac:chgData name="Kew, William R" userId="a09ff456-45da-487d-a519-aa71b52f3c64" providerId="ADAL" clId="{F7D5ADFA-0F6C-480D-BD54-6D98B9CEFA4D}" dt="2023-11-03T19:26:00.926" v="16640" actId="478"/>
          <ac:picMkLst>
            <pc:docMk/>
            <pc:sldMk cId="3381673157" sldId="539"/>
            <ac:picMk id="7" creationId="{7E035D64-CC8F-7CDF-457B-90BF42659905}"/>
          </ac:picMkLst>
        </pc:picChg>
        <pc:picChg chg="add mod">
          <ac:chgData name="Kew, William R" userId="a09ff456-45da-487d-a519-aa71b52f3c64" providerId="ADAL" clId="{F7D5ADFA-0F6C-480D-BD54-6D98B9CEFA4D}" dt="2023-11-03T19:26:05.014" v="16643" actId="1076"/>
          <ac:picMkLst>
            <pc:docMk/>
            <pc:sldMk cId="3381673157" sldId="539"/>
            <ac:picMk id="9" creationId="{DF7AE159-9EFB-C958-2622-91DF2D39A244}"/>
          </ac:picMkLst>
        </pc:picChg>
        <pc:picChg chg="add mod">
          <ac:chgData name="Kew, William R" userId="a09ff456-45da-487d-a519-aa71b52f3c64" providerId="ADAL" clId="{F7D5ADFA-0F6C-480D-BD54-6D98B9CEFA4D}" dt="2023-11-03T19:27:28.719" v="16686" actId="1076"/>
          <ac:picMkLst>
            <pc:docMk/>
            <pc:sldMk cId="3381673157" sldId="539"/>
            <ac:picMk id="11" creationId="{31A7E1CD-33A5-2F24-1B99-D7EA01EC5122}"/>
          </ac:picMkLst>
        </pc:picChg>
        <pc:picChg chg="add del">
          <ac:chgData name="Kew, William R" userId="a09ff456-45da-487d-a519-aa71b52f3c64" providerId="ADAL" clId="{F7D5ADFA-0F6C-480D-BD54-6D98B9CEFA4D}" dt="2023-11-03T19:27:04.031" v="16667" actId="22"/>
          <ac:picMkLst>
            <pc:docMk/>
            <pc:sldMk cId="3381673157" sldId="539"/>
            <ac:picMk id="14" creationId="{09C58104-6EF1-8F42-A636-4E9BA21B0DBB}"/>
          </ac:picMkLst>
        </pc:picChg>
        <pc:cxnChg chg="add mod">
          <ac:chgData name="Kew, William R" userId="a09ff456-45da-487d-a519-aa71b52f3c64" providerId="ADAL" clId="{F7D5ADFA-0F6C-480D-BD54-6D98B9CEFA4D}" dt="2023-11-03T19:27:44.609" v="16691" actId="14100"/>
          <ac:cxnSpMkLst>
            <pc:docMk/>
            <pc:sldMk cId="3381673157" sldId="539"/>
            <ac:cxnSpMk id="17" creationId="{8C80A5E4-F5DE-B41A-0E83-BE52E74F0652}"/>
          </ac:cxnSpMkLst>
        </pc:cxnChg>
      </pc:sldChg>
      <pc:sldChg chg="addSp delSp modSp new mod">
        <pc:chgData name="Kew, William R" userId="a09ff456-45da-487d-a519-aa71b52f3c64" providerId="ADAL" clId="{F7D5ADFA-0F6C-480D-BD54-6D98B9CEFA4D}" dt="2023-11-03T19:54:40.732" v="18316" actId="115"/>
        <pc:sldMkLst>
          <pc:docMk/>
          <pc:sldMk cId="4206314239" sldId="540"/>
        </pc:sldMkLst>
        <pc:spChg chg="del">
          <ac:chgData name="Kew, William R" userId="a09ff456-45da-487d-a519-aa71b52f3c64" providerId="ADAL" clId="{F7D5ADFA-0F6C-480D-BD54-6D98B9CEFA4D}" dt="2023-11-03T19:41:19.221" v="18013" actId="478"/>
          <ac:spMkLst>
            <pc:docMk/>
            <pc:sldMk cId="4206314239" sldId="540"/>
            <ac:spMk id="3" creationId="{8C4AEB7A-08AA-2749-F553-1E59E52AA1A9}"/>
          </ac:spMkLst>
        </pc:spChg>
        <pc:spChg chg="mod">
          <ac:chgData name="Kew, William R" userId="a09ff456-45da-487d-a519-aa71b52f3c64" providerId="ADAL" clId="{F7D5ADFA-0F6C-480D-BD54-6D98B9CEFA4D}" dt="2023-11-03T19:54:40.732" v="18316" actId="115"/>
          <ac:spMkLst>
            <pc:docMk/>
            <pc:sldMk cId="4206314239" sldId="540"/>
            <ac:spMk id="4" creationId="{AD2905F3-C01A-C29C-D562-6196D3FF4CF9}"/>
          </ac:spMkLst>
        </pc:spChg>
        <pc:spChg chg="mod">
          <ac:chgData name="Kew, William R" userId="a09ff456-45da-487d-a519-aa71b52f3c64" providerId="ADAL" clId="{F7D5ADFA-0F6C-480D-BD54-6D98B9CEFA4D}" dt="2023-10-31T14:19:13.209" v="547" actId="20577"/>
          <ac:spMkLst>
            <pc:docMk/>
            <pc:sldMk cId="4206314239" sldId="540"/>
            <ac:spMk id="5" creationId="{120CE2FC-9427-D85D-08A5-6EA994AF300F}"/>
          </ac:spMkLst>
        </pc:spChg>
        <pc:spChg chg="add del mod">
          <ac:chgData name="Kew, William R" userId="a09ff456-45da-487d-a519-aa71b52f3c64" providerId="ADAL" clId="{F7D5ADFA-0F6C-480D-BD54-6D98B9CEFA4D}" dt="2023-11-03T19:47:15.466" v="18022"/>
          <ac:spMkLst>
            <pc:docMk/>
            <pc:sldMk cId="4206314239" sldId="540"/>
            <ac:spMk id="8" creationId="{2D27B30A-217C-64F9-FE17-5AF6C5FB920F}"/>
          </ac:spMkLst>
        </pc:spChg>
        <pc:spChg chg="add mod">
          <ac:chgData name="Kew, William R" userId="a09ff456-45da-487d-a519-aa71b52f3c64" providerId="ADAL" clId="{F7D5ADFA-0F6C-480D-BD54-6D98B9CEFA4D}" dt="2023-11-03T19:50:12.033" v="18136" actId="1076"/>
          <ac:spMkLst>
            <pc:docMk/>
            <pc:sldMk cId="4206314239" sldId="540"/>
            <ac:spMk id="9" creationId="{5386CB7F-819F-3DCD-1DD1-EE69108C7FC3}"/>
          </ac:spMkLst>
        </pc:spChg>
        <pc:spChg chg="add mod">
          <ac:chgData name="Kew, William R" userId="a09ff456-45da-487d-a519-aa71b52f3c64" providerId="ADAL" clId="{F7D5ADFA-0F6C-480D-BD54-6D98B9CEFA4D}" dt="2023-11-03T19:50:18.329" v="18139" actId="1076"/>
          <ac:spMkLst>
            <pc:docMk/>
            <pc:sldMk cId="4206314239" sldId="540"/>
            <ac:spMk id="12" creationId="{EEDC62F2-09B2-34BF-545C-F6159168E004}"/>
          </ac:spMkLst>
        </pc:spChg>
        <pc:spChg chg="add del">
          <ac:chgData name="Kew, William R" userId="a09ff456-45da-487d-a519-aa71b52f3c64" providerId="ADAL" clId="{F7D5ADFA-0F6C-480D-BD54-6D98B9CEFA4D}" dt="2023-11-03T19:50:23.786" v="18141" actId="478"/>
          <ac:spMkLst>
            <pc:docMk/>
            <pc:sldMk cId="4206314239" sldId="540"/>
            <ac:spMk id="13" creationId="{A5D9407B-B7FC-166C-761A-2B6CBBDCC862}"/>
          </ac:spMkLst>
        </pc:spChg>
        <pc:spChg chg="add mod">
          <ac:chgData name="Kew, William R" userId="a09ff456-45da-487d-a519-aa71b52f3c64" providerId="ADAL" clId="{F7D5ADFA-0F6C-480D-BD54-6D98B9CEFA4D}" dt="2023-11-03T19:50:42.450" v="18148" actId="1582"/>
          <ac:spMkLst>
            <pc:docMk/>
            <pc:sldMk cId="4206314239" sldId="540"/>
            <ac:spMk id="14" creationId="{B835D472-5027-226E-A006-B7183CE2E8E9}"/>
          </ac:spMkLst>
        </pc:spChg>
        <pc:picChg chg="add mod">
          <ac:chgData name="Kew, William R" userId="a09ff456-45da-487d-a519-aa71b52f3c64" providerId="ADAL" clId="{F7D5ADFA-0F6C-480D-BD54-6D98B9CEFA4D}" dt="2023-11-03T19:50:09.697" v="18135" actId="1076"/>
          <ac:picMkLst>
            <pc:docMk/>
            <pc:sldMk cId="4206314239" sldId="540"/>
            <ac:picMk id="7" creationId="{F8273B11-05AE-0456-CC24-57A3D883E4D5}"/>
          </ac:picMkLst>
        </pc:picChg>
        <pc:picChg chg="add mod">
          <ac:chgData name="Kew, William R" userId="a09ff456-45da-487d-a519-aa71b52f3c64" providerId="ADAL" clId="{F7D5ADFA-0F6C-480D-BD54-6D98B9CEFA4D}" dt="2023-11-03T19:50:16.113" v="18138" actId="1076"/>
          <ac:picMkLst>
            <pc:docMk/>
            <pc:sldMk cId="4206314239" sldId="540"/>
            <ac:picMk id="11" creationId="{67B62AD5-41AC-B332-5E37-9F2C122D9964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20:19:54.821" v="19230" actId="20577"/>
        <pc:sldMkLst>
          <pc:docMk/>
          <pc:sldMk cId="538792922" sldId="541"/>
        </pc:sldMkLst>
        <pc:spChg chg="del">
          <ac:chgData name="Kew, William R" userId="a09ff456-45da-487d-a519-aa71b52f3c64" providerId="ADAL" clId="{F7D5ADFA-0F6C-480D-BD54-6D98B9CEFA4D}" dt="2023-11-03T20:12:42.037" v="18318" actId="478"/>
          <ac:spMkLst>
            <pc:docMk/>
            <pc:sldMk cId="538792922" sldId="541"/>
            <ac:spMk id="3" creationId="{912C1CDB-EF23-B06A-7C36-D1D7603C3F12}"/>
          </ac:spMkLst>
        </pc:spChg>
        <pc:spChg chg="mod">
          <ac:chgData name="Kew, William R" userId="a09ff456-45da-487d-a519-aa71b52f3c64" providerId="ADAL" clId="{F7D5ADFA-0F6C-480D-BD54-6D98B9CEFA4D}" dt="2023-11-03T20:18:02.746" v="19006" actId="1076"/>
          <ac:spMkLst>
            <pc:docMk/>
            <pc:sldMk cId="538792922" sldId="541"/>
            <ac:spMk id="4" creationId="{55214293-7F0C-1930-CE94-1150126CF9FE}"/>
          </ac:spMkLst>
        </pc:spChg>
        <pc:spChg chg="mod">
          <ac:chgData name="Kew, William R" userId="a09ff456-45da-487d-a519-aa71b52f3c64" providerId="ADAL" clId="{F7D5ADFA-0F6C-480D-BD54-6D98B9CEFA4D}" dt="2023-11-03T20:19:54.821" v="19230" actId="20577"/>
          <ac:spMkLst>
            <pc:docMk/>
            <pc:sldMk cId="538792922" sldId="541"/>
            <ac:spMk id="5" creationId="{D8C6366B-B90E-0844-7B0E-1432DE3D37C7}"/>
          </ac:spMkLst>
        </pc:spChg>
        <pc:spChg chg="add mod">
          <ac:chgData name="Kew, William R" userId="a09ff456-45da-487d-a519-aa71b52f3c64" providerId="ADAL" clId="{F7D5ADFA-0F6C-480D-BD54-6D98B9CEFA4D}" dt="2023-11-03T20:12:50.495" v="18322" actId="1076"/>
          <ac:spMkLst>
            <pc:docMk/>
            <pc:sldMk cId="538792922" sldId="541"/>
            <ac:spMk id="8" creationId="{F25898B2-767C-6CA2-752A-307E32153682}"/>
          </ac:spMkLst>
        </pc:spChg>
        <pc:spChg chg="add mod">
          <ac:chgData name="Kew, William R" userId="a09ff456-45da-487d-a519-aa71b52f3c64" providerId="ADAL" clId="{F7D5ADFA-0F6C-480D-BD54-6D98B9CEFA4D}" dt="2023-11-03T20:12:50.495" v="18322" actId="1076"/>
          <ac:spMkLst>
            <pc:docMk/>
            <pc:sldMk cId="538792922" sldId="541"/>
            <ac:spMk id="9" creationId="{E4E8FBE6-BAC5-57AB-DCD1-8B451F9B1E70}"/>
          </ac:spMkLst>
        </pc:spChg>
        <pc:picChg chg="add del mod">
          <ac:chgData name="Kew, William R" userId="a09ff456-45da-487d-a519-aa71b52f3c64" providerId="ADAL" clId="{F7D5ADFA-0F6C-480D-BD54-6D98B9CEFA4D}" dt="2023-11-03T20:12:45.577" v="18320"/>
          <ac:picMkLst>
            <pc:docMk/>
            <pc:sldMk cId="538792922" sldId="541"/>
            <ac:picMk id="6" creationId="{04DB55CF-1C07-3E0D-D16B-FB850614CFDB}"/>
          </ac:picMkLst>
        </pc:picChg>
        <pc:picChg chg="add mod">
          <ac:chgData name="Kew, William R" userId="a09ff456-45da-487d-a519-aa71b52f3c64" providerId="ADAL" clId="{F7D5ADFA-0F6C-480D-BD54-6D98B9CEFA4D}" dt="2023-11-03T20:12:50.495" v="18322" actId="1076"/>
          <ac:picMkLst>
            <pc:docMk/>
            <pc:sldMk cId="538792922" sldId="541"/>
            <ac:picMk id="7" creationId="{701EE67A-0AC6-FF03-0F4D-8674A95EC64A}"/>
          </ac:picMkLst>
        </pc:picChg>
        <pc:picChg chg="add del mod">
          <ac:chgData name="Kew, William R" userId="a09ff456-45da-487d-a519-aa71b52f3c64" providerId="ADAL" clId="{F7D5ADFA-0F6C-480D-BD54-6D98B9CEFA4D}" dt="2023-11-03T20:16:04.370" v="18551" actId="478"/>
          <ac:picMkLst>
            <pc:docMk/>
            <pc:sldMk cId="538792922" sldId="541"/>
            <ac:picMk id="11" creationId="{02811268-AB8C-03E2-129E-B102C60F14D8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0-31T16:37:34.889" v="4245" actId="20577"/>
        <pc:sldMkLst>
          <pc:docMk/>
          <pc:sldMk cId="2058527195" sldId="542"/>
        </pc:sldMkLst>
        <pc:spChg chg="add del">
          <ac:chgData name="Kew, William R" userId="a09ff456-45da-487d-a519-aa71b52f3c64" providerId="ADAL" clId="{F7D5ADFA-0F6C-480D-BD54-6D98B9CEFA4D}" dt="2023-10-31T16:29:31.019" v="3419" actId="478"/>
          <ac:spMkLst>
            <pc:docMk/>
            <pc:sldMk cId="2058527195" sldId="542"/>
            <ac:spMk id="3" creationId="{11CE7772-408F-7B5D-6E27-E574C9598616}"/>
          </ac:spMkLst>
        </pc:spChg>
        <pc:spChg chg="del mod">
          <ac:chgData name="Kew, William R" userId="a09ff456-45da-487d-a519-aa71b52f3c64" providerId="ADAL" clId="{F7D5ADFA-0F6C-480D-BD54-6D98B9CEFA4D}" dt="2023-10-31T16:30:43.709" v="3433" actId="478"/>
          <ac:spMkLst>
            <pc:docMk/>
            <pc:sldMk cId="2058527195" sldId="542"/>
            <ac:spMk id="4" creationId="{461FD9E1-9412-D6F7-8871-B2F0366BB71C}"/>
          </ac:spMkLst>
        </pc:spChg>
        <pc:spChg chg="mod">
          <ac:chgData name="Kew, William R" userId="a09ff456-45da-487d-a519-aa71b52f3c64" providerId="ADAL" clId="{F7D5ADFA-0F6C-480D-BD54-6D98B9CEFA4D}" dt="2023-10-31T14:23:15.044" v="1137" actId="20577"/>
          <ac:spMkLst>
            <pc:docMk/>
            <pc:sldMk cId="2058527195" sldId="542"/>
            <ac:spMk id="5" creationId="{B41EA974-5354-4290-27E5-8E4B1954DC12}"/>
          </ac:spMkLst>
        </pc:spChg>
        <pc:spChg chg="add del mod">
          <ac:chgData name="Kew, William R" userId="a09ff456-45da-487d-a519-aa71b52f3c64" providerId="ADAL" clId="{F7D5ADFA-0F6C-480D-BD54-6D98B9CEFA4D}" dt="2023-10-31T16:29:23.064" v="3416"/>
          <ac:spMkLst>
            <pc:docMk/>
            <pc:sldMk cId="2058527195" sldId="542"/>
            <ac:spMk id="6" creationId="{4A6FCD85-58AB-9400-07AE-171E8BD8B5C9}"/>
          </ac:spMkLst>
        </pc:spChg>
        <pc:spChg chg="add del mod">
          <ac:chgData name="Kew, William R" userId="a09ff456-45da-487d-a519-aa71b52f3c64" providerId="ADAL" clId="{F7D5ADFA-0F6C-480D-BD54-6D98B9CEFA4D}" dt="2023-10-31T16:29:30.118" v="3418"/>
          <ac:spMkLst>
            <pc:docMk/>
            <pc:sldMk cId="2058527195" sldId="542"/>
            <ac:spMk id="7" creationId="{891FD3E6-5249-240C-116F-A91712CE2621}"/>
          </ac:spMkLst>
        </pc:spChg>
        <pc:spChg chg="add del">
          <ac:chgData name="Kew, William R" userId="a09ff456-45da-487d-a519-aa71b52f3c64" providerId="ADAL" clId="{F7D5ADFA-0F6C-480D-BD54-6D98B9CEFA4D}" dt="2023-10-31T16:29:33.787" v="3421" actId="478"/>
          <ac:spMkLst>
            <pc:docMk/>
            <pc:sldMk cId="2058527195" sldId="542"/>
            <ac:spMk id="8" creationId="{4F4879EC-8C87-3689-0CBE-7481A4A9E0C0}"/>
          </ac:spMkLst>
        </pc:spChg>
        <pc:spChg chg="add mod">
          <ac:chgData name="Kew, William R" userId="a09ff456-45da-487d-a519-aa71b52f3c64" providerId="ADAL" clId="{F7D5ADFA-0F6C-480D-BD54-6D98B9CEFA4D}" dt="2023-10-31T16:29:37.282" v="3422"/>
          <ac:spMkLst>
            <pc:docMk/>
            <pc:sldMk cId="2058527195" sldId="542"/>
            <ac:spMk id="9" creationId="{4DD0AF17-142A-38A2-DAAE-12DE8D8D5381}"/>
          </ac:spMkLst>
        </pc:spChg>
        <pc:spChg chg="add del mod">
          <ac:chgData name="Kew, William R" userId="a09ff456-45da-487d-a519-aa71b52f3c64" providerId="ADAL" clId="{F7D5ADFA-0F6C-480D-BD54-6D98B9CEFA4D}" dt="2023-10-31T16:30:45.211" v="3434" actId="478"/>
          <ac:spMkLst>
            <pc:docMk/>
            <pc:sldMk cId="2058527195" sldId="542"/>
            <ac:spMk id="15" creationId="{C1B47730-D65A-942B-B115-138ABD8985B3}"/>
          </ac:spMkLst>
        </pc:spChg>
        <pc:spChg chg="add mod">
          <ac:chgData name="Kew, William R" userId="a09ff456-45da-487d-a519-aa71b52f3c64" providerId="ADAL" clId="{F7D5ADFA-0F6C-480D-BD54-6D98B9CEFA4D}" dt="2023-10-31T16:36:48.865" v="4144" actId="1076"/>
          <ac:spMkLst>
            <pc:docMk/>
            <pc:sldMk cId="2058527195" sldId="542"/>
            <ac:spMk id="17" creationId="{6372AF96-6A9E-B9DF-240B-C4BF23FF33DC}"/>
          </ac:spMkLst>
        </pc:spChg>
        <pc:spChg chg="add del mod">
          <ac:chgData name="Kew, William R" userId="a09ff456-45da-487d-a519-aa71b52f3c64" providerId="ADAL" clId="{F7D5ADFA-0F6C-480D-BD54-6D98B9CEFA4D}" dt="2023-10-31T16:31:29.448" v="3447"/>
          <ac:spMkLst>
            <pc:docMk/>
            <pc:sldMk cId="2058527195" sldId="542"/>
            <ac:spMk id="18" creationId="{685BAC78-303C-6B4A-76B8-8DDB0DC9F0C7}"/>
          </ac:spMkLst>
        </pc:spChg>
        <pc:spChg chg="add mod">
          <ac:chgData name="Kew, William R" userId="a09ff456-45da-487d-a519-aa71b52f3c64" providerId="ADAL" clId="{F7D5ADFA-0F6C-480D-BD54-6D98B9CEFA4D}" dt="2023-10-31T16:36:50.667" v="4145" actId="1076"/>
          <ac:spMkLst>
            <pc:docMk/>
            <pc:sldMk cId="2058527195" sldId="542"/>
            <ac:spMk id="20" creationId="{F81509A4-54B2-9210-BAAE-3AF939737563}"/>
          </ac:spMkLst>
        </pc:spChg>
        <pc:spChg chg="add mod">
          <ac:chgData name="Kew, William R" userId="a09ff456-45da-487d-a519-aa71b52f3c64" providerId="ADAL" clId="{F7D5ADFA-0F6C-480D-BD54-6D98B9CEFA4D}" dt="2023-10-31T16:37:24.808" v="4243" actId="20577"/>
          <ac:spMkLst>
            <pc:docMk/>
            <pc:sldMk cId="2058527195" sldId="542"/>
            <ac:spMk id="21" creationId="{7FE383B5-EA11-90EE-823C-E105AEEB4579}"/>
          </ac:spMkLst>
        </pc:spChg>
        <pc:spChg chg="add mod">
          <ac:chgData name="Kew, William R" userId="a09ff456-45da-487d-a519-aa71b52f3c64" providerId="ADAL" clId="{F7D5ADFA-0F6C-480D-BD54-6D98B9CEFA4D}" dt="2023-10-31T16:37:34.889" v="4245" actId="20577"/>
          <ac:spMkLst>
            <pc:docMk/>
            <pc:sldMk cId="2058527195" sldId="542"/>
            <ac:spMk id="22" creationId="{613CE7C9-256D-4B39-DB7B-E077F0397534}"/>
          </ac:spMkLst>
        </pc:spChg>
        <pc:picChg chg="add del mod">
          <ac:chgData name="Kew, William R" userId="a09ff456-45da-487d-a519-aa71b52f3c64" providerId="ADAL" clId="{F7D5ADFA-0F6C-480D-BD54-6D98B9CEFA4D}" dt="2023-10-31T16:30:00.607" v="3426" actId="478"/>
          <ac:picMkLst>
            <pc:docMk/>
            <pc:sldMk cId="2058527195" sldId="542"/>
            <ac:picMk id="11" creationId="{06C5D6AA-48D8-F114-EABE-3B7A513FD74A}"/>
          </ac:picMkLst>
        </pc:picChg>
        <pc:picChg chg="add mod">
          <ac:chgData name="Kew, William R" userId="a09ff456-45da-487d-a519-aa71b52f3c64" providerId="ADAL" clId="{F7D5ADFA-0F6C-480D-BD54-6D98B9CEFA4D}" dt="2023-10-31T16:36:47.725" v="4143" actId="14100"/>
          <ac:picMkLst>
            <pc:docMk/>
            <pc:sldMk cId="2058527195" sldId="542"/>
            <ac:picMk id="13" creationId="{6B077468-54EA-765A-8C5B-E974939C12A8}"/>
          </ac:picMkLst>
        </pc:picChg>
      </pc:sldChg>
      <pc:sldChg chg="addSp delSp modSp new mod modClrScheme chgLayout">
        <pc:chgData name="Kew, William R" userId="a09ff456-45da-487d-a519-aa71b52f3c64" providerId="ADAL" clId="{F7D5ADFA-0F6C-480D-BD54-6D98B9CEFA4D}" dt="2023-11-03T18:34:13.285" v="11930" actId="20577"/>
        <pc:sldMkLst>
          <pc:docMk/>
          <pc:sldMk cId="1246715632" sldId="543"/>
        </pc:sldMkLst>
        <pc:spChg chg="del mod ord">
          <ac:chgData name="Kew, William R" userId="a09ff456-45da-487d-a519-aa71b52f3c64" providerId="ADAL" clId="{F7D5ADFA-0F6C-480D-BD54-6D98B9CEFA4D}" dt="2023-10-31T14:24:14.862" v="1298" actId="700"/>
          <ac:spMkLst>
            <pc:docMk/>
            <pc:sldMk cId="1246715632" sldId="543"/>
            <ac:spMk id="2" creationId="{EF5A49F2-D44A-441E-6E56-2E27A04A03C4}"/>
          </ac:spMkLst>
        </pc:spChg>
        <pc:spChg chg="mod ord">
          <ac:chgData name="Kew, William R" userId="a09ff456-45da-487d-a519-aa71b52f3c64" providerId="ADAL" clId="{F7D5ADFA-0F6C-480D-BD54-6D98B9CEFA4D}" dt="2023-10-31T14:24:14.862" v="1298" actId="700"/>
          <ac:spMkLst>
            <pc:docMk/>
            <pc:sldMk cId="1246715632" sldId="543"/>
            <ac:spMk id="3" creationId="{B2DAF50C-214B-A5CC-3346-CF11F446BBBC}"/>
          </ac:spMkLst>
        </pc:spChg>
        <pc:spChg chg="add mod ord">
          <ac:chgData name="Kew, William R" userId="a09ff456-45da-487d-a519-aa71b52f3c64" providerId="ADAL" clId="{F7D5ADFA-0F6C-480D-BD54-6D98B9CEFA4D}" dt="2023-11-03T18:34:13.285" v="11930" actId="20577"/>
          <ac:spMkLst>
            <pc:docMk/>
            <pc:sldMk cId="1246715632" sldId="543"/>
            <ac:spMk id="4" creationId="{D9B066D2-69A4-40A7-00BB-71576FCD61C3}"/>
          </ac:spMkLst>
        </pc:spChg>
        <pc:spChg chg="add del mod ord">
          <ac:chgData name="Kew, William R" userId="a09ff456-45da-487d-a519-aa71b52f3c64" providerId="ADAL" clId="{F7D5ADFA-0F6C-480D-BD54-6D98B9CEFA4D}" dt="2023-11-03T18:09:45.018" v="11420" actId="478"/>
          <ac:spMkLst>
            <pc:docMk/>
            <pc:sldMk cId="1246715632" sldId="543"/>
            <ac:spMk id="5" creationId="{5A98DF75-D58C-0ECB-6ACA-9356DBD102B3}"/>
          </ac:spMkLst>
        </pc:spChg>
        <pc:spChg chg="add mod ord">
          <ac:chgData name="Kew, William R" userId="a09ff456-45da-487d-a519-aa71b52f3c64" providerId="ADAL" clId="{F7D5ADFA-0F6C-480D-BD54-6D98B9CEFA4D}" dt="2023-11-03T18:33:05.755" v="11794" actId="20577"/>
          <ac:spMkLst>
            <pc:docMk/>
            <pc:sldMk cId="1246715632" sldId="543"/>
            <ac:spMk id="6" creationId="{30BD5AB3-E3BA-B1BB-778D-DCAA12230148}"/>
          </ac:spMkLst>
        </pc:spChg>
        <pc:spChg chg="add mod">
          <ac:chgData name="Kew, William R" userId="a09ff456-45da-487d-a519-aa71b52f3c64" providerId="ADAL" clId="{F7D5ADFA-0F6C-480D-BD54-6D98B9CEFA4D}" dt="2023-11-03T18:33:26.523" v="11855" actId="1076"/>
          <ac:spMkLst>
            <pc:docMk/>
            <pc:sldMk cId="1246715632" sldId="543"/>
            <ac:spMk id="10" creationId="{DCD6A6EC-D38F-01C4-CC3F-5C96581F06D9}"/>
          </ac:spMkLst>
        </pc:spChg>
        <pc:spChg chg="add mod">
          <ac:chgData name="Kew, William R" userId="a09ff456-45da-487d-a519-aa71b52f3c64" providerId="ADAL" clId="{F7D5ADFA-0F6C-480D-BD54-6D98B9CEFA4D}" dt="2023-11-03T18:33:45.389" v="11917" actId="14100"/>
          <ac:spMkLst>
            <pc:docMk/>
            <pc:sldMk cId="1246715632" sldId="543"/>
            <ac:spMk id="11" creationId="{9822CEEE-B367-A715-03DF-5AEE2AC5A43F}"/>
          </ac:spMkLst>
        </pc:spChg>
        <pc:picChg chg="add mod">
          <ac:chgData name="Kew, William R" userId="a09ff456-45da-487d-a519-aa71b52f3c64" providerId="ADAL" clId="{F7D5ADFA-0F6C-480D-BD54-6D98B9CEFA4D}" dt="2023-11-03T18:32:59.581" v="11780" actId="1076"/>
          <ac:picMkLst>
            <pc:docMk/>
            <pc:sldMk cId="1246715632" sldId="543"/>
            <ac:picMk id="7" creationId="{AC1B4F0A-0CFB-A02E-EC54-95CFD09FC077}"/>
          </ac:picMkLst>
        </pc:picChg>
        <pc:picChg chg="add del mod">
          <ac:chgData name="Kew, William R" userId="a09ff456-45da-487d-a519-aa71b52f3c64" providerId="ADAL" clId="{F7D5ADFA-0F6C-480D-BD54-6D98B9CEFA4D}" dt="2023-11-03T18:33:57.323" v="11919" actId="478"/>
          <ac:picMkLst>
            <pc:docMk/>
            <pc:sldMk cId="1246715632" sldId="543"/>
            <ac:picMk id="9" creationId="{AEC839AF-0B7F-C543-928D-17274AFD62D8}"/>
          </ac:picMkLst>
        </pc:picChg>
        <pc:picChg chg="add mod ord">
          <ac:chgData name="Kew, William R" userId="a09ff456-45da-487d-a519-aa71b52f3c64" providerId="ADAL" clId="{F7D5ADFA-0F6C-480D-BD54-6D98B9CEFA4D}" dt="2023-11-03T18:34:07.018" v="11924" actId="14100"/>
          <ac:picMkLst>
            <pc:docMk/>
            <pc:sldMk cId="1246715632" sldId="543"/>
            <ac:picMk id="13" creationId="{E93F846C-08E1-1AF3-56F8-185131BCD167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21:51:05.049" v="22157" actId="20577"/>
        <pc:sldMkLst>
          <pc:docMk/>
          <pc:sldMk cId="567671407" sldId="544"/>
        </pc:sldMkLst>
        <pc:spChg chg="del">
          <ac:chgData name="Kew, William R" userId="a09ff456-45da-487d-a519-aa71b52f3c64" providerId="ADAL" clId="{F7D5ADFA-0F6C-480D-BD54-6D98B9CEFA4D}" dt="2023-11-03T21:48:32.676" v="22038" actId="478"/>
          <ac:spMkLst>
            <pc:docMk/>
            <pc:sldMk cId="567671407" sldId="544"/>
            <ac:spMk id="3" creationId="{978C84FB-FD99-22D8-250D-2030F4C7DF06}"/>
          </ac:spMkLst>
        </pc:spChg>
        <pc:spChg chg="del mod">
          <ac:chgData name="Kew, William R" userId="a09ff456-45da-487d-a519-aa71b52f3c64" providerId="ADAL" clId="{F7D5ADFA-0F6C-480D-BD54-6D98B9CEFA4D}" dt="2023-11-03T21:46:24.115" v="21319" actId="478"/>
          <ac:spMkLst>
            <pc:docMk/>
            <pc:sldMk cId="567671407" sldId="544"/>
            <ac:spMk id="4" creationId="{61477E92-CCA1-F283-DD04-2452982709F3}"/>
          </ac:spMkLst>
        </pc:spChg>
        <pc:spChg chg="mod">
          <ac:chgData name="Kew, William R" userId="a09ff456-45da-487d-a519-aa71b52f3c64" providerId="ADAL" clId="{F7D5ADFA-0F6C-480D-BD54-6D98B9CEFA4D}" dt="2023-10-31T14:25:16.455" v="1487" actId="313"/>
          <ac:spMkLst>
            <pc:docMk/>
            <pc:sldMk cId="567671407" sldId="544"/>
            <ac:spMk id="5" creationId="{AF886D58-EA50-7D09-F9B4-15C7EC7F5C5E}"/>
          </ac:spMkLst>
        </pc:spChg>
        <pc:spChg chg="add mod">
          <ac:chgData name="Kew, William R" userId="a09ff456-45da-487d-a519-aa71b52f3c64" providerId="ADAL" clId="{F7D5ADFA-0F6C-480D-BD54-6D98B9CEFA4D}" dt="2023-11-03T21:48:43.788" v="22041" actId="1076"/>
          <ac:spMkLst>
            <pc:docMk/>
            <pc:sldMk cId="567671407" sldId="544"/>
            <ac:spMk id="7" creationId="{A7365CC4-52C2-A39B-5CF8-20FBAA2C90A4}"/>
          </ac:spMkLst>
        </pc:spChg>
        <pc:spChg chg="add mod">
          <ac:chgData name="Kew, William R" userId="a09ff456-45da-487d-a519-aa71b52f3c64" providerId="ADAL" clId="{F7D5ADFA-0F6C-480D-BD54-6D98B9CEFA4D}" dt="2023-11-03T21:49:00.030" v="22056" actId="20577"/>
          <ac:spMkLst>
            <pc:docMk/>
            <pc:sldMk cId="567671407" sldId="544"/>
            <ac:spMk id="8" creationId="{FAA4E607-4E99-5362-3C5F-ACE1EC1A4DA2}"/>
          </ac:spMkLst>
        </pc:spChg>
        <pc:spChg chg="add mod">
          <ac:chgData name="Kew, William R" userId="a09ff456-45da-487d-a519-aa71b52f3c64" providerId="ADAL" clId="{F7D5ADFA-0F6C-480D-BD54-6D98B9CEFA4D}" dt="2023-11-03T21:49:07.811" v="22062" actId="1076"/>
          <ac:spMkLst>
            <pc:docMk/>
            <pc:sldMk cId="567671407" sldId="544"/>
            <ac:spMk id="9" creationId="{D47CF45A-D520-4463-53F1-7B7DC7A5FEF2}"/>
          </ac:spMkLst>
        </pc:spChg>
        <pc:spChg chg="add mod">
          <ac:chgData name="Kew, William R" userId="a09ff456-45da-487d-a519-aa71b52f3c64" providerId="ADAL" clId="{F7D5ADFA-0F6C-480D-BD54-6D98B9CEFA4D}" dt="2023-11-03T21:49:06.276" v="22061" actId="1076"/>
          <ac:spMkLst>
            <pc:docMk/>
            <pc:sldMk cId="567671407" sldId="544"/>
            <ac:spMk id="10" creationId="{402A0C16-F0BC-B732-9F2D-B3E02C5B2262}"/>
          </ac:spMkLst>
        </pc:spChg>
        <pc:spChg chg="add mod">
          <ac:chgData name="Kew, William R" userId="a09ff456-45da-487d-a519-aa71b52f3c64" providerId="ADAL" clId="{F7D5ADFA-0F6C-480D-BD54-6D98B9CEFA4D}" dt="2023-11-03T21:49:26.918" v="22076" actId="1076"/>
          <ac:spMkLst>
            <pc:docMk/>
            <pc:sldMk cId="567671407" sldId="544"/>
            <ac:spMk id="15" creationId="{D7A56222-A18B-6403-3242-9E478B55BCB3}"/>
          </ac:spMkLst>
        </pc:spChg>
        <pc:spChg chg="add del mod">
          <ac:chgData name="Kew, William R" userId="a09ff456-45da-487d-a519-aa71b52f3c64" providerId="ADAL" clId="{F7D5ADFA-0F6C-480D-BD54-6D98B9CEFA4D}" dt="2023-11-03T21:49:52.276" v="22091" actId="478"/>
          <ac:spMkLst>
            <pc:docMk/>
            <pc:sldMk cId="567671407" sldId="544"/>
            <ac:spMk id="21" creationId="{5FA78C71-4110-1176-0B06-425F2EB31DEE}"/>
          </ac:spMkLst>
        </pc:spChg>
        <pc:spChg chg="add mod">
          <ac:chgData name="Kew, William R" userId="a09ff456-45da-487d-a519-aa71b52f3c64" providerId="ADAL" clId="{F7D5ADFA-0F6C-480D-BD54-6D98B9CEFA4D}" dt="2023-11-03T21:49:48.525" v="22090" actId="1076"/>
          <ac:spMkLst>
            <pc:docMk/>
            <pc:sldMk cId="567671407" sldId="544"/>
            <ac:spMk id="22" creationId="{DAAFA0A7-E9BF-F91F-B615-92F1E80DE479}"/>
          </ac:spMkLst>
        </pc:spChg>
        <pc:spChg chg="add mod">
          <ac:chgData name="Kew, William R" userId="a09ff456-45da-487d-a519-aa71b52f3c64" providerId="ADAL" clId="{F7D5ADFA-0F6C-480D-BD54-6D98B9CEFA4D}" dt="2023-11-03T21:49:48.525" v="22090" actId="1076"/>
          <ac:spMkLst>
            <pc:docMk/>
            <pc:sldMk cId="567671407" sldId="544"/>
            <ac:spMk id="23" creationId="{085CFDA8-9A25-C737-CEE6-EFBDE38E4CEE}"/>
          </ac:spMkLst>
        </pc:spChg>
        <pc:spChg chg="add mod">
          <ac:chgData name="Kew, William R" userId="a09ff456-45da-487d-a519-aa71b52f3c64" providerId="ADAL" clId="{F7D5ADFA-0F6C-480D-BD54-6D98B9CEFA4D}" dt="2023-11-03T21:49:48.525" v="22090" actId="1076"/>
          <ac:spMkLst>
            <pc:docMk/>
            <pc:sldMk cId="567671407" sldId="544"/>
            <ac:spMk id="24" creationId="{BF1BEEF3-94A4-3A75-EFB1-7EB90C331E06}"/>
          </ac:spMkLst>
        </pc:spChg>
        <pc:spChg chg="add mod">
          <ac:chgData name="Kew, William R" userId="a09ff456-45da-487d-a519-aa71b52f3c64" providerId="ADAL" clId="{F7D5ADFA-0F6C-480D-BD54-6D98B9CEFA4D}" dt="2023-11-03T21:50:00.824" v="22101" actId="13822"/>
          <ac:spMkLst>
            <pc:docMk/>
            <pc:sldMk cId="567671407" sldId="544"/>
            <ac:spMk id="25" creationId="{D8952D3E-D1A7-7A6F-775B-E7F39C5A3704}"/>
          </ac:spMkLst>
        </pc:spChg>
        <pc:spChg chg="add del mod">
          <ac:chgData name="Kew, William R" userId="a09ff456-45da-487d-a519-aa71b52f3c64" providerId="ADAL" clId="{F7D5ADFA-0F6C-480D-BD54-6D98B9CEFA4D}" dt="2023-11-03T21:50:27.477" v="22116" actId="478"/>
          <ac:spMkLst>
            <pc:docMk/>
            <pc:sldMk cId="567671407" sldId="544"/>
            <ac:spMk id="26" creationId="{1D66D2DC-691C-A764-3458-36B2D1ED198E}"/>
          </ac:spMkLst>
        </pc:spChg>
        <pc:spChg chg="add mod">
          <ac:chgData name="Kew, William R" userId="a09ff456-45da-487d-a519-aa71b52f3c64" providerId="ADAL" clId="{F7D5ADFA-0F6C-480D-BD54-6D98B9CEFA4D}" dt="2023-11-03T21:50:05.421" v="22105" actId="14100"/>
          <ac:spMkLst>
            <pc:docMk/>
            <pc:sldMk cId="567671407" sldId="544"/>
            <ac:spMk id="27" creationId="{9EED6076-65D1-335A-6A4E-823EDBDC477A}"/>
          </ac:spMkLst>
        </pc:spChg>
        <pc:spChg chg="add mod">
          <ac:chgData name="Kew, William R" userId="a09ff456-45da-487d-a519-aa71b52f3c64" providerId="ADAL" clId="{F7D5ADFA-0F6C-480D-BD54-6D98B9CEFA4D}" dt="2023-11-03T21:50:11.597" v="22109" actId="1076"/>
          <ac:spMkLst>
            <pc:docMk/>
            <pc:sldMk cId="567671407" sldId="544"/>
            <ac:spMk id="28" creationId="{4CA112B3-598C-5E0C-C9FB-D8EDB5FA354B}"/>
          </ac:spMkLst>
        </pc:spChg>
        <pc:spChg chg="add mod">
          <ac:chgData name="Kew, William R" userId="a09ff456-45da-487d-a519-aa71b52f3c64" providerId="ADAL" clId="{F7D5ADFA-0F6C-480D-BD54-6D98B9CEFA4D}" dt="2023-11-03T21:50:13.278" v="22110" actId="1076"/>
          <ac:spMkLst>
            <pc:docMk/>
            <pc:sldMk cId="567671407" sldId="544"/>
            <ac:spMk id="29" creationId="{AB54DB8B-2145-E36A-644D-02C301A76671}"/>
          </ac:spMkLst>
        </pc:spChg>
        <pc:spChg chg="add mod">
          <ac:chgData name="Kew, William R" userId="a09ff456-45da-487d-a519-aa71b52f3c64" providerId="ADAL" clId="{F7D5ADFA-0F6C-480D-BD54-6D98B9CEFA4D}" dt="2023-11-03T21:50:49.298" v="22121" actId="113"/>
          <ac:spMkLst>
            <pc:docMk/>
            <pc:sldMk cId="567671407" sldId="544"/>
            <ac:spMk id="36" creationId="{1842D7DD-5E2A-E1CB-39F7-740EB5C93E06}"/>
          </ac:spMkLst>
        </pc:spChg>
        <pc:spChg chg="add mod">
          <ac:chgData name="Kew, William R" userId="a09ff456-45da-487d-a519-aa71b52f3c64" providerId="ADAL" clId="{F7D5ADFA-0F6C-480D-BD54-6D98B9CEFA4D}" dt="2023-11-03T21:51:00.158" v="22147" actId="1076"/>
          <ac:spMkLst>
            <pc:docMk/>
            <pc:sldMk cId="567671407" sldId="544"/>
            <ac:spMk id="43" creationId="{8B1C1805-859A-F2BD-5AEA-E3807EE48FDB}"/>
          </ac:spMkLst>
        </pc:spChg>
        <pc:spChg chg="add mod">
          <ac:chgData name="Kew, William R" userId="a09ff456-45da-487d-a519-aa71b52f3c64" providerId="ADAL" clId="{F7D5ADFA-0F6C-480D-BD54-6D98B9CEFA4D}" dt="2023-11-03T21:51:05.049" v="22157" actId="20577"/>
          <ac:spMkLst>
            <pc:docMk/>
            <pc:sldMk cId="567671407" sldId="544"/>
            <ac:spMk id="44" creationId="{39B47646-42AA-A5A2-A261-DA03984749CE}"/>
          </ac:spMkLst>
        </pc:spChg>
        <pc:cxnChg chg="add mod">
          <ac:chgData name="Kew, William R" userId="a09ff456-45da-487d-a519-aa71b52f3c64" providerId="ADAL" clId="{F7D5ADFA-0F6C-480D-BD54-6D98B9CEFA4D}" dt="2023-11-03T21:49:28.956" v="22077" actId="14100"/>
          <ac:cxnSpMkLst>
            <pc:docMk/>
            <pc:sldMk cId="567671407" sldId="544"/>
            <ac:cxnSpMk id="12" creationId="{F1678BA4-BFF7-1F4A-4149-2EAB0373E98A}"/>
          </ac:cxnSpMkLst>
        </pc:cxnChg>
        <pc:cxnChg chg="add">
          <ac:chgData name="Kew, William R" userId="a09ff456-45da-487d-a519-aa71b52f3c64" providerId="ADAL" clId="{F7D5ADFA-0F6C-480D-BD54-6D98B9CEFA4D}" dt="2023-11-03T21:49:17.021" v="22064" actId="11529"/>
          <ac:cxnSpMkLst>
            <pc:docMk/>
            <pc:sldMk cId="567671407" sldId="544"/>
            <ac:cxnSpMk id="14" creationId="{65B91DE2-A8D0-C5BC-2ECF-D60217448AC4}"/>
          </ac:cxnSpMkLst>
        </pc:cxnChg>
        <pc:cxnChg chg="add">
          <ac:chgData name="Kew, William R" userId="a09ff456-45da-487d-a519-aa71b52f3c64" providerId="ADAL" clId="{F7D5ADFA-0F6C-480D-BD54-6D98B9CEFA4D}" dt="2023-11-03T21:49:33.671" v="22078" actId="11529"/>
          <ac:cxnSpMkLst>
            <pc:docMk/>
            <pc:sldMk cId="567671407" sldId="544"/>
            <ac:cxnSpMk id="18" creationId="{7E2980F0-9771-39C6-937C-7FA6870D95BB}"/>
          </ac:cxnSpMkLst>
        </pc:cxnChg>
        <pc:cxnChg chg="add mod">
          <ac:chgData name="Kew, William R" userId="a09ff456-45da-487d-a519-aa71b52f3c64" providerId="ADAL" clId="{F7D5ADFA-0F6C-480D-BD54-6D98B9CEFA4D}" dt="2023-11-03T21:50:45.332" v="22120" actId="13822"/>
          <ac:cxnSpMkLst>
            <pc:docMk/>
            <pc:sldMk cId="567671407" sldId="544"/>
            <ac:cxnSpMk id="20" creationId="{EF990E8D-01B1-9177-0D24-2C3615C93B51}"/>
          </ac:cxnSpMkLst>
        </pc:cxnChg>
        <pc:cxnChg chg="add mod">
          <ac:chgData name="Kew, William R" userId="a09ff456-45da-487d-a519-aa71b52f3c64" providerId="ADAL" clId="{F7D5ADFA-0F6C-480D-BD54-6D98B9CEFA4D}" dt="2023-11-03T21:50:45.332" v="22120" actId="13822"/>
          <ac:cxnSpMkLst>
            <pc:docMk/>
            <pc:sldMk cId="567671407" sldId="544"/>
            <ac:cxnSpMk id="31" creationId="{3D84FB50-4047-0E88-8E44-FE6F4CC33399}"/>
          </ac:cxnSpMkLst>
        </pc:cxnChg>
        <pc:cxnChg chg="add mod">
          <ac:chgData name="Kew, William R" userId="a09ff456-45da-487d-a519-aa71b52f3c64" providerId="ADAL" clId="{F7D5ADFA-0F6C-480D-BD54-6D98B9CEFA4D}" dt="2023-11-03T21:50:45.332" v="22120" actId="13822"/>
          <ac:cxnSpMkLst>
            <pc:docMk/>
            <pc:sldMk cId="567671407" sldId="544"/>
            <ac:cxnSpMk id="33" creationId="{7F0A4554-B83E-85E1-0DEE-65DD8134367E}"/>
          </ac:cxnSpMkLst>
        </pc:cxnChg>
        <pc:cxnChg chg="add mod">
          <ac:chgData name="Kew, William R" userId="a09ff456-45da-487d-a519-aa71b52f3c64" providerId="ADAL" clId="{F7D5ADFA-0F6C-480D-BD54-6D98B9CEFA4D}" dt="2023-11-03T21:50:45.332" v="22120" actId="13822"/>
          <ac:cxnSpMkLst>
            <pc:docMk/>
            <pc:sldMk cId="567671407" sldId="544"/>
            <ac:cxnSpMk id="35" creationId="{68822480-8E82-98F4-57B2-C18A85E4BE8A}"/>
          </ac:cxnSpMkLst>
        </pc:cxnChg>
        <pc:cxnChg chg="add">
          <ac:chgData name="Kew, William R" userId="a09ff456-45da-487d-a519-aa71b52f3c64" providerId="ADAL" clId="{F7D5ADFA-0F6C-480D-BD54-6D98B9CEFA4D}" dt="2023-11-03T21:50:32.543" v="22117" actId="11529"/>
          <ac:cxnSpMkLst>
            <pc:docMk/>
            <pc:sldMk cId="567671407" sldId="544"/>
            <ac:cxnSpMk id="38" creationId="{9BCDADC4-32D8-99EF-6976-0980323F0F39}"/>
          </ac:cxnSpMkLst>
        </pc:cxnChg>
        <pc:cxnChg chg="add">
          <ac:chgData name="Kew, William R" userId="a09ff456-45da-487d-a519-aa71b52f3c64" providerId="ADAL" clId="{F7D5ADFA-0F6C-480D-BD54-6D98B9CEFA4D}" dt="2023-11-03T21:50:36.439" v="22118" actId="11529"/>
          <ac:cxnSpMkLst>
            <pc:docMk/>
            <pc:sldMk cId="567671407" sldId="544"/>
            <ac:cxnSpMk id="40" creationId="{07CF439C-4C11-A4AC-68DD-CCD064F92BA7}"/>
          </ac:cxnSpMkLst>
        </pc:cxnChg>
        <pc:cxnChg chg="add">
          <ac:chgData name="Kew, William R" userId="a09ff456-45da-487d-a519-aa71b52f3c64" providerId="ADAL" clId="{F7D5ADFA-0F6C-480D-BD54-6D98B9CEFA4D}" dt="2023-11-03T21:50:39.983" v="22119" actId="11529"/>
          <ac:cxnSpMkLst>
            <pc:docMk/>
            <pc:sldMk cId="567671407" sldId="544"/>
            <ac:cxnSpMk id="42" creationId="{D367B162-AE42-47C2-B31F-D9C0E568391A}"/>
          </ac:cxnSpMkLst>
        </pc:cxnChg>
      </pc:sldChg>
      <pc:sldChg chg="addSp delSp modSp new mod">
        <pc:chgData name="Kew, William R" userId="a09ff456-45da-487d-a519-aa71b52f3c64" providerId="ADAL" clId="{F7D5ADFA-0F6C-480D-BD54-6D98B9CEFA4D}" dt="2023-11-06T02:33:38.253" v="23462" actId="20577"/>
        <pc:sldMkLst>
          <pc:docMk/>
          <pc:sldMk cId="1827093655" sldId="545"/>
        </pc:sldMkLst>
        <pc:spChg chg="del">
          <ac:chgData name="Kew, William R" userId="a09ff456-45da-487d-a519-aa71b52f3c64" providerId="ADAL" clId="{F7D5ADFA-0F6C-480D-BD54-6D98B9CEFA4D}" dt="2023-11-03T02:18:55.264" v="7522" actId="478"/>
          <ac:spMkLst>
            <pc:docMk/>
            <pc:sldMk cId="1827093655" sldId="545"/>
            <ac:spMk id="3" creationId="{0A926BA3-B017-462E-D9E8-A6675A918B52}"/>
          </ac:spMkLst>
        </pc:spChg>
        <pc:spChg chg="mod">
          <ac:chgData name="Kew, William R" userId="a09ff456-45da-487d-a519-aa71b52f3c64" providerId="ADAL" clId="{F7D5ADFA-0F6C-480D-BD54-6D98B9CEFA4D}" dt="2023-11-06T02:33:38.253" v="23462" actId="20577"/>
          <ac:spMkLst>
            <pc:docMk/>
            <pc:sldMk cId="1827093655" sldId="545"/>
            <ac:spMk id="4" creationId="{57027178-FAE8-FD07-7648-24AC27CFF221}"/>
          </ac:spMkLst>
        </pc:spChg>
        <pc:spChg chg="mod">
          <ac:chgData name="Kew, William R" userId="a09ff456-45da-487d-a519-aa71b52f3c64" providerId="ADAL" clId="{F7D5ADFA-0F6C-480D-BD54-6D98B9CEFA4D}" dt="2023-11-03T02:19:01.129" v="7523" actId="20577"/>
          <ac:spMkLst>
            <pc:docMk/>
            <pc:sldMk cId="1827093655" sldId="545"/>
            <ac:spMk id="5" creationId="{730215D3-C197-4CC8-6346-1061BFB1F302}"/>
          </ac:spMkLst>
        </pc:spChg>
        <pc:spChg chg="add mod">
          <ac:chgData name="Kew, William R" userId="a09ff456-45da-487d-a519-aa71b52f3c64" providerId="ADAL" clId="{F7D5ADFA-0F6C-480D-BD54-6D98B9CEFA4D}" dt="2023-11-03T02:22:43" v="8179" actId="164"/>
          <ac:spMkLst>
            <pc:docMk/>
            <pc:sldMk cId="1827093655" sldId="545"/>
            <ac:spMk id="8" creationId="{A4F19742-78CE-83E2-4D60-01431F000D6F}"/>
          </ac:spMkLst>
        </pc:spChg>
        <pc:spChg chg="add mod">
          <ac:chgData name="Kew, William R" userId="a09ff456-45da-487d-a519-aa71b52f3c64" providerId="ADAL" clId="{F7D5ADFA-0F6C-480D-BD54-6D98B9CEFA4D}" dt="2023-11-03T02:22:49.862" v="8182" actId="1076"/>
          <ac:spMkLst>
            <pc:docMk/>
            <pc:sldMk cId="1827093655" sldId="545"/>
            <ac:spMk id="9" creationId="{447E0377-5896-05B9-8834-8A634B63556E}"/>
          </ac:spMkLst>
        </pc:spChg>
        <pc:spChg chg="add mod">
          <ac:chgData name="Kew, William R" userId="a09ff456-45da-487d-a519-aa71b52f3c64" providerId="ADAL" clId="{F7D5ADFA-0F6C-480D-BD54-6D98B9CEFA4D}" dt="2023-11-03T02:24:05.240" v="8205" actId="14100"/>
          <ac:spMkLst>
            <pc:docMk/>
            <pc:sldMk cId="1827093655" sldId="545"/>
            <ac:spMk id="12" creationId="{942AB1A3-26F4-0311-0CB1-823A7AF65088}"/>
          </ac:spMkLst>
        </pc:spChg>
        <pc:spChg chg="add mod">
          <ac:chgData name="Kew, William R" userId="a09ff456-45da-487d-a519-aa71b52f3c64" providerId="ADAL" clId="{F7D5ADFA-0F6C-480D-BD54-6D98B9CEFA4D}" dt="2023-11-03T02:24:53.932" v="8236" actId="403"/>
          <ac:spMkLst>
            <pc:docMk/>
            <pc:sldMk cId="1827093655" sldId="545"/>
            <ac:spMk id="18" creationId="{8C346E06-4035-F095-79AF-310B1F2736F7}"/>
          </ac:spMkLst>
        </pc:spChg>
        <pc:spChg chg="add mod">
          <ac:chgData name="Kew, William R" userId="a09ff456-45da-487d-a519-aa71b52f3c64" providerId="ADAL" clId="{F7D5ADFA-0F6C-480D-BD54-6D98B9CEFA4D}" dt="2023-11-03T02:25:17.130" v="8277" actId="13822"/>
          <ac:spMkLst>
            <pc:docMk/>
            <pc:sldMk cId="1827093655" sldId="545"/>
            <ac:spMk id="21" creationId="{B74FCB7F-BFD8-6962-BDE3-4E8A1A08B98F}"/>
          </ac:spMkLst>
        </pc:spChg>
        <pc:spChg chg="add mod">
          <ac:chgData name="Kew, William R" userId="a09ff456-45da-487d-a519-aa71b52f3c64" providerId="ADAL" clId="{F7D5ADFA-0F6C-480D-BD54-6D98B9CEFA4D}" dt="2023-11-03T02:25:44.453" v="8293" actId="113"/>
          <ac:spMkLst>
            <pc:docMk/>
            <pc:sldMk cId="1827093655" sldId="545"/>
            <ac:spMk id="24" creationId="{D1BCB1A1-BFA9-B6B7-B0B2-F88F493C612F}"/>
          </ac:spMkLst>
        </pc:spChg>
        <pc:spChg chg="add mod">
          <ac:chgData name="Kew, William R" userId="a09ff456-45da-487d-a519-aa71b52f3c64" providerId="ADAL" clId="{F7D5ADFA-0F6C-480D-BD54-6D98B9CEFA4D}" dt="2023-11-03T02:26:50.184" v="8311" actId="1076"/>
          <ac:spMkLst>
            <pc:docMk/>
            <pc:sldMk cId="1827093655" sldId="545"/>
            <ac:spMk id="25" creationId="{70281046-C5CB-BFDB-984F-A95F080262F0}"/>
          </ac:spMkLst>
        </pc:spChg>
        <pc:spChg chg="add mod">
          <ac:chgData name="Kew, William R" userId="a09ff456-45da-487d-a519-aa71b52f3c64" providerId="ADAL" clId="{F7D5ADFA-0F6C-480D-BD54-6D98B9CEFA4D}" dt="2023-11-03T02:27:07.894" v="8320" actId="1076"/>
          <ac:spMkLst>
            <pc:docMk/>
            <pc:sldMk cId="1827093655" sldId="545"/>
            <ac:spMk id="28" creationId="{45F19C40-CF27-B871-1A16-56C57FB108B8}"/>
          </ac:spMkLst>
        </pc:spChg>
        <pc:spChg chg="add mod">
          <ac:chgData name="Kew, William R" userId="a09ff456-45da-487d-a519-aa71b52f3c64" providerId="ADAL" clId="{F7D5ADFA-0F6C-480D-BD54-6D98B9CEFA4D}" dt="2023-11-03T02:27:28.031" v="8335" actId="1076"/>
          <ac:spMkLst>
            <pc:docMk/>
            <pc:sldMk cId="1827093655" sldId="545"/>
            <ac:spMk id="32" creationId="{C10AFD17-49E6-6146-9DC5-046AD65EDC5F}"/>
          </ac:spMkLst>
        </pc:spChg>
        <pc:spChg chg="add del mod">
          <ac:chgData name="Kew, William R" userId="a09ff456-45da-487d-a519-aa71b52f3c64" providerId="ADAL" clId="{F7D5ADFA-0F6C-480D-BD54-6D98B9CEFA4D}" dt="2023-11-03T02:27:11.550" v="8323" actId="21"/>
          <ac:spMkLst>
            <pc:docMk/>
            <pc:sldMk cId="1827093655" sldId="545"/>
            <ac:spMk id="34" creationId="{3276F496-C291-E94C-5C75-743B3BA64F54}"/>
          </ac:spMkLst>
        </pc:spChg>
        <pc:spChg chg="add mod">
          <ac:chgData name="Kew, William R" userId="a09ff456-45da-487d-a519-aa71b52f3c64" providerId="ADAL" clId="{F7D5ADFA-0F6C-480D-BD54-6D98B9CEFA4D}" dt="2023-11-03T02:27:48.431" v="8354" actId="14100"/>
          <ac:spMkLst>
            <pc:docMk/>
            <pc:sldMk cId="1827093655" sldId="545"/>
            <ac:spMk id="39" creationId="{41B01EBA-AB90-C2E1-4F13-12E7777A7E68}"/>
          </ac:spMkLst>
        </pc:spChg>
        <pc:spChg chg="add mod">
          <ac:chgData name="Kew, William R" userId="a09ff456-45da-487d-a519-aa71b52f3c64" providerId="ADAL" clId="{F7D5ADFA-0F6C-480D-BD54-6D98B9CEFA4D}" dt="2023-11-03T17:25:26.169" v="10144" actId="1076"/>
          <ac:spMkLst>
            <pc:docMk/>
            <pc:sldMk cId="1827093655" sldId="545"/>
            <ac:spMk id="41" creationId="{9294F7AA-B389-C34A-8BD6-01843E89B9A8}"/>
          </ac:spMkLst>
        </pc:spChg>
        <pc:grpChg chg="add mod">
          <ac:chgData name="Kew, William R" userId="a09ff456-45da-487d-a519-aa71b52f3c64" providerId="ADAL" clId="{F7D5ADFA-0F6C-480D-BD54-6D98B9CEFA4D}" dt="2023-11-03T02:22:46.089" v="8181" actId="14100"/>
          <ac:grpSpMkLst>
            <pc:docMk/>
            <pc:sldMk cId="1827093655" sldId="545"/>
            <ac:grpSpMk id="15" creationId="{D04A8176-6FE8-7AD1-8C40-876E908CC251}"/>
          </ac:grpSpMkLst>
        </pc:grpChg>
        <pc:picChg chg="add mod">
          <ac:chgData name="Kew, William R" userId="a09ff456-45da-487d-a519-aa71b52f3c64" providerId="ADAL" clId="{F7D5ADFA-0F6C-480D-BD54-6D98B9CEFA4D}" dt="2023-11-03T17:25:16.097" v="10142" actId="1076"/>
          <ac:picMkLst>
            <pc:docMk/>
            <pc:sldMk cId="1827093655" sldId="545"/>
            <ac:picMk id="40" creationId="{673B8D8C-AD98-EB1E-06DC-24665D2DB334}"/>
          </ac:picMkLst>
        </pc:picChg>
        <pc:cxnChg chg="add mod">
          <ac:chgData name="Kew, William R" userId="a09ff456-45da-487d-a519-aa71b52f3c64" providerId="ADAL" clId="{F7D5ADFA-0F6C-480D-BD54-6D98B9CEFA4D}" dt="2023-11-03T02:22:43" v="8179" actId="164"/>
          <ac:cxnSpMkLst>
            <pc:docMk/>
            <pc:sldMk cId="1827093655" sldId="545"/>
            <ac:cxnSpMk id="7" creationId="{D25A906B-5F6E-BB7B-F5D6-4950B8D639A3}"/>
          </ac:cxnSpMkLst>
        </pc:cxnChg>
        <pc:cxnChg chg="add mod">
          <ac:chgData name="Kew, William R" userId="a09ff456-45da-487d-a519-aa71b52f3c64" providerId="ADAL" clId="{F7D5ADFA-0F6C-480D-BD54-6D98B9CEFA4D}" dt="2023-11-03T02:24:50.672" v="8235" actId="13822"/>
          <ac:cxnSpMkLst>
            <pc:docMk/>
            <pc:sldMk cId="1827093655" sldId="545"/>
            <ac:cxnSpMk id="11" creationId="{D0DC9237-52D1-8634-2B76-FF6EFA4720E8}"/>
          </ac:cxnSpMkLst>
        </pc:cxnChg>
        <pc:cxnChg chg="add mod">
          <ac:chgData name="Kew, William R" userId="a09ff456-45da-487d-a519-aa71b52f3c64" providerId="ADAL" clId="{F7D5ADFA-0F6C-480D-BD54-6D98B9CEFA4D}" dt="2023-11-03T02:24:47.711" v="8234" actId="13822"/>
          <ac:cxnSpMkLst>
            <pc:docMk/>
            <pc:sldMk cId="1827093655" sldId="545"/>
            <ac:cxnSpMk id="17" creationId="{F942B5B2-FD3E-3FD8-23AE-CCA3B0B23C86}"/>
          </ac:cxnSpMkLst>
        </pc:cxnChg>
        <pc:cxnChg chg="add mod">
          <ac:chgData name="Kew, William R" userId="a09ff456-45da-487d-a519-aa71b52f3c64" providerId="ADAL" clId="{F7D5ADFA-0F6C-480D-BD54-6D98B9CEFA4D}" dt="2023-11-03T02:25:20.911" v="8278" actId="13822"/>
          <ac:cxnSpMkLst>
            <pc:docMk/>
            <pc:sldMk cId="1827093655" sldId="545"/>
            <ac:cxnSpMk id="20" creationId="{716DED9C-7567-C146-EFFA-4C31BE4AB1BD}"/>
          </ac:cxnSpMkLst>
        </pc:cxnChg>
        <pc:cxnChg chg="add mod">
          <ac:chgData name="Kew, William R" userId="a09ff456-45da-487d-a519-aa71b52f3c64" providerId="ADAL" clId="{F7D5ADFA-0F6C-480D-BD54-6D98B9CEFA4D}" dt="2023-11-03T02:27:55.581" v="8355" actId="13822"/>
          <ac:cxnSpMkLst>
            <pc:docMk/>
            <pc:sldMk cId="1827093655" sldId="545"/>
            <ac:cxnSpMk id="23" creationId="{7CEEBBBD-D07D-1638-E517-FA2AF6A0515D}"/>
          </ac:cxnSpMkLst>
        </pc:cxnChg>
        <pc:cxnChg chg="add mod">
          <ac:chgData name="Kew, William R" userId="a09ff456-45da-487d-a519-aa71b52f3c64" providerId="ADAL" clId="{F7D5ADFA-0F6C-480D-BD54-6D98B9CEFA4D}" dt="2023-11-03T02:27:55.581" v="8355" actId="13822"/>
          <ac:cxnSpMkLst>
            <pc:docMk/>
            <pc:sldMk cId="1827093655" sldId="545"/>
            <ac:cxnSpMk id="26" creationId="{41F5B3B5-8931-8557-5B42-B691CA5E864B}"/>
          </ac:cxnSpMkLst>
        </pc:cxnChg>
        <pc:cxnChg chg="add mod">
          <ac:chgData name="Kew, William R" userId="a09ff456-45da-487d-a519-aa71b52f3c64" providerId="ADAL" clId="{F7D5ADFA-0F6C-480D-BD54-6D98B9CEFA4D}" dt="2023-11-03T02:27:55.581" v="8355" actId="13822"/>
          <ac:cxnSpMkLst>
            <pc:docMk/>
            <pc:sldMk cId="1827093655" sldId="545"/>
            <ac:cxnSpMk id="30" creationId="{7F2F08A4-F193-53E5-0915-2269B8D1123C}"/>
          </ac:cxnSpMkLst>
        </pc:cxnChg>
        <pc:cxnChg chg="add mod">
          <ac:chgData name="Kew, William R" userId="a09ff456-45da-487d-a519-aa71b52f3c64" providerId="ADAL" clId="{F7D5ADFA-0F6C-480D-BD54-6D98B9CEFA4D}" dt="2023-11-03T02:27:55.581" v="8355" actId="13822"/>
          <ac:cxnSpMkLst>
            <pc:docMk/>
            <pc:sldMk cId="1827093655" sldId="545"/>
            <ac:cxnSpMk id="35" creationId="{1358EC86-076F-0A79-4675-B32503F3272F}"/>
          </ac:cxnSpMkLst>
        </pc:cxnChg>
        <pc:cxnChg chg="add mod">
          <ac:chgData name="Kew, William R" userId="a09ff456-45da-487d-a519-aa71b52f3c64" providerId="ADAL" clId="{F7D5ADFA-0F6C-480D-BD54-6D98B9CEFA4D}" dt="2023-11-03T02:27:55.581" v="8355" actId="13822"/>
          <ac:cxnSpMkLst>
            <pc:docMk/>
            <pc:sldMk cId="1827093655" sldId="545"/>
            <ac:cxnSpMk id="37" creationId="{C632B275-FE40-2E6B-7FD3-71C32FD83A9B}"/>
          </ac:cxnSpMkLst>
        </pc:cxnChg>
      </pc:sldChg>
      <pc:sldChg chg="addSp delSp modSp add mod">
        <pc:chgData name="Kew, William R" userId="a09ff456-45da-487d-a519-aa71b52f3c64" providerId="ADAL" clId="{F7D5ADFA-0F6C-480D-BD54-6D98B9CEFA4D}" dt="2023-11-03T18:05:30.135" v="11419" actId="1076"/>
        <pc:sldMkLst>
          <pc:docMk/>
          <pc:sldMk cId="1388663679" sldId="546"/>
        </pc:sldMkLst>
        <pc:spChg chg="add mod">
          <ac:chgData name="Kew, William R" userId="a09ff456-45da-487d-a519-aa71b52f3c64" providerId="ADAL" clId="{F7D5ADFA-0F6C-480D-BD54-6D98B9CEFA4D}" dt="2023-11-03T18:02:47.635" v="11181" actId="1076"/>
          <ac:spMkLst>
            <pc:docMk/>
            <pc:sldMk cId="1388663679" sldId="546"/>
            <ac:spMk id="6" creationId="{8340BCC2-93A6-0084-39E5-620DDDE1739E}"/>
          </ac:spMkLst>
        </pc:spChg>
        <pc:spChg chg="add mod">
          <ac:chgData name="Kew, William R" userId="a09ff456-45da-487d-a519-aa71b52f3c64" providerId="ADAL" clId="{F7D5ADFA-0F6C-480D-BD54-6D98B9CEFA4D}" dt="2023-11-03T18:00:00.187" v="11143" actId="1076"/>
          <ac:spMkLst>
            <pc:docMk/>
            <pc:sldMk cId="1388663679" sldId="546"/>
            <ac:spMk id="7" creationId="{D6BBF776-1AF7-C4BC-C83A-805AC77727E5}"/>
          </ac:spMkLst>
        </pc:spChg>
        <pc:spChg chg="add mod">
          <ac:chgData name="Kew, William R" userId="a09ff456-45da-487d-a519-aa71b52f3c64" providerId="ADAL" clId="{F7D5ADFA-0F6C-480D-BD54-6D98B9CEFA4D}" dt="2023-11-03T18:00:10.459" v="11147" actId="1076"/>
          <ac:spMkLst>
            <pc:docMk/>
            <pc:sldMk cId="1388663679" sldId="546"/>
            <ac:spMk id="10" creationId="{C42BD41E-8544-1C21-09DC-E0A00C51E344}"/>
          </ac:spMkLst>
        </pc:spChg>
        <pc:spChg chg="add mod">
          <ac:chgData name="Kew, William R" userId="a09ff456-45da-487d-a519-aa71b52f3c64" providerId="ADAL" clId="{F7D5ADFA-0F6C-480D-BD54-6D98B9CEFA4D}" dt="2023-11-03T18:00:21.290" v="11169" actId="1076"/>
          <ac:spMkLst>
            <pc:docMk/>
            <pc:sldMk cId="1388663679" sldId="546"/>
            <ac:spMk id="11" creationId="{CDFCEA0B-96F3-C6F1-DAB2-CAA4AEEAE32F}"/>
          </ac:spMkLst>
        </pc:spChg>
        <pc:spChg chg="add mod">
          <ac:chgData name="Kew, William R" userId="a09ff456-45da-487d-a519-aa71b52f3c64" providerId="ADAL" clId="{F7D5ADFA-0F6C-480D-BD54-6D98B9CEFA4D}" dt="2023-11-03T18:00:25.650" v="11174" actId="1076"/>
          <ac:spMkLst>
            <pc:docMk/>
            <pc:sldMk cId="1388663679" sldId="546"/>
            <ac:spMk id="12" creationId="{9DA5C103-75A1-5045-1FC2-56AE976DCAB7}"/>
          </ac:spMkLst>
        </pc:spChg>
        <pc:spChg chg="add mod">
          <ac:chgData name="Kew, William R" userId="a09ff456-45da-487d-a519-aa71b52f3c64" providerId="ADAL" clId="{F7D5ADFA-0F6C-480D-BD54-6D98B9CEFA4D}" dt="2023-11-03T18:04:20.284" v="11222" actId="58"/>
          <ac:spMkLst>
            <pc:docMk/>
            <pc:sldMk cId="1388663679" sldId="546"/>
            <ac:spMk id="17" creationId="{4C3C79C0-D28A-AAAD-E33F-50E9AE07CFE8}"/>
          </ac:spMkLst>
        </pc:spChg>
        <pc:spChg chg="add mod">
          <ac:chgData name="Kew, William R" userId="a09ff456-45da-487d-a519-aa71b52f3c64" providerId="ADAL" clId="{F7D5ADFA-0F6C-480D-BD54-6D98B9CEFA4D}" dt="2023-11-03T18:05:11.357" v="11413" actId="1076"/>
          <ac:spMkLst>
            <pc:docMk/>
            <pc:sldMk cId="1388663679" sldId="546"/>
            <ac:spMk id="20" creationId="{9BF91E08-AE98-8BF3-E8C2-943B4B866903}"/>
          </ac:spMkLst>
        </pc:spChg>
        <pc:spChg chg="add mod">
          <ac:chgData name="Kew, William R" userId="a09ff456-45da-487d-a519-aa71b52f3c64" providerId="ADAL" clId="{F7D5ADFA-0F6C-480D-BD54-6D98B9CEFA4D}" dt="2023-11-03T18:05:21.639" v="11415" actId="1076"/>
          <ac:spMkLst>
            <pc:docMk/>
            <pc:sldMk cId="1388663679" sldId="546"/>
            <ac:spMk id="21" creationId="{5CE1FCC8-2627-AF41-FF01-44F8123DB33F}"/>
          </ac:spMkLst>
        </pc:spChg>
        <pc:spChg chg="add mod">
          <ac:chgData name="Kew, William R" userId="a09ff456-45da-487d-a519-aa71b52f3c64" providerId="ADAL" clId="{F7D5ADFA-0F6C-480D-BD54-6D98B9CEFA4D}" dt="2023-11-03T18:05:26.663" v="11417" actId="1076"/>
          <ac:spMkLst>
            <pc:docMk/>
            <pc:sldMk cId="1388663679" sldId="546"/>
            <ac:spMk id="22" creationId="{C8FAE0DB-37C2-0FA2-3C1C-6DAD1369EBB7}"/>
          </ac:spMkLst>
        </pc:spChg>
        <pc:spChg chg="add mod">
          <ac:chgData name="Kew, William R" userId="a09ff456-45da-487d-a519-aa71b52f3c64" providerId="ADAL" clId="{F7D5ADFA-0F6C-480D-BD54-6D98B9CEFA4D}" dt="2023-11-03T18:05:30.135" v="11419" actId="1076"/>
          <ac:spMkLst>
            <pc:docMk/>
            <pc:sldMk cId="1388663679" sldId="546"/>
            <ac:spMk id="23" creationId="{F039BEF8-2D8D-B7C0-A83E-F4CB4D2CF7B7}"/>
          </ac:spMkLst>
        </pc:spChg>
        <pc:picChg chg="add del mod">
          <ac:chgData name="Kew, William R" userId="a09ff456-45da-487d-a519-aa71b52f3c64" providerId="ADAL" clId="{F7D5ADFA-0F6C-480D-BD54-6D98B9CEFA4D}" dt="2023-11-03T17:59:35.769" v="11124" actId="478"/>
          <ac:picMkLst>
            <pc:docMk/>
            <pc:sldMk cId="1388663679" sldId="546"/>
            <ac:picMk id="4" creationId="{765498B9-A644-E7A7-3CB8-CE51ADA2A75C}"/>
          </ac:picMkLst>
        </pc:picChg>
        <pc:picChg chg="add mod">
          <ac:chgData name="Kew, William R" userId="a09ff456-45da-487d-a519-aa71b52f3c64" providerId="ADAL" clId="{F7D5ADFA-0F6C-480D-BD54-6D98B9CEFA4D}" dt="2023-11-03T18:00:01.866" v="11144" actId="1076"/>
          <ac:picMkLst>
            <pc:docMk/>
            <pc:sldMk cId="1388663679" sldId="546"/>
            <ac:picMk id="9" creationId="{B4B33C97-3B83-34E0-D227-6AB86F01C66E}"/>
          </ac:picMkLst>
        </pc:picChg>
        <pc:picChg chg="add del mod">
          <ac:chgData name="Kew, William R" userId="a09ff456-45da-487d-a519-aa71b52f3c64" providerId="ADAL" clId="{F7D5ADFA-0F6C-480D-BD54-6D98B9CEFA4D}" dt="2023-11-03T18:04:14.046" v="11216" actId="478"/>
          <ac:picMkLst>
            <pc:docMk/>
            <pc:sldMk cId="1388663679" sldId="546"/>
            <ac:picMk id="16" creationId="{28DB8AE5-86C8-2D20-4516-5B1367D074CB}"/>
          </ac:picMkLst>
        </pc:picChg>
        <pc:picChg chg="add mod">
          <ac:chgData name="Kew, William R" userId="a09ff456-45da-487d-a519-aa71b52f3c64" providerId="ADAL" clId="{F7D5ADFA-0F6C-480D-BD54-6D98B9CEFA4D}" dt="2023-11-03T18:04:24.110" v="11223" actId="1076"/>
          <ac:picMkLst>
            <pc:docMk/>
            <pc:sldMk cId="1388663679" sldId="546"/>
            <ac:picMk id="19" creationId="{0FCB8EA4-B83F-8014-E4D3-C3EF366E9002}"/>
          </ac:picMkLst>
        </pc:picChg>
        <pc:cxnChg chg="add mod">
          <ac:chgData name="Kew, William R" userId="a09ff456-45da-487d-a519-aa71b52f3c64" providerId="ADAL" clId="{F7D5ADFA-0F6C-480D-BD54-6D98B9CEFA4D}" dt="2023-11-03T18:00:32.020" v="11176" actId="13822"/>
          <ac:cxnSpMkLst>
            <pc:docMk/>
            <pc:sldMk cId="1388663679" sldId="546"/>
            <ac:cxnSpMk id="14" creationId="{0E2E9541-A6B9-7BFE-BAE0-931293CA0E6D}"/>
          </ac:cxnSpMkLst>
        </pc:cxnChg>
      </pc:sldChg>
      <pc:sldChg chg="addSp delSp modSp new del mod">
        <pc:chgData name="Kew, William R" userId="a09ff456-45da-487d-a519-aa71b52f3c64" providerId="ADAL" clId="{F7D5ADFA-0F6C-480D-BD54-6D98B9CEFA4D}" dt="2023-11-03T17:55:24.130" v="10806" actId="2696"/>
        <pc:sldMkLst>
          <pc:docMk/>
          <pc:sldMk cId="3583213670" sldId="546"/>
        </pc:sldMkLst>
        <pc:spChg chg="del">
          <ac:chgData name="Kew, William R" userId="a09ff456-45da-487d-a519-aa71b52f3c64" providerId="ADAL" clId="{F7D5ADFA-0F6C-480D-BD54-6D98B9CEFA4D}" dt="2023-11-03T02:29:08.844" v="8397" actId="478"/>
          <ac:spMkLst>
            <pc:docMk/>
            <pc:sldMk cId="3583213670" sldId="546"/>
            <ac:spMk id="3" creationId="{C269BE06-561F-A623-B19C-B1916A280665}"/>
          </ac:spMkLst>
        </pc:spChg>
        <pc:spChg chg="del mod">
          <ac:chgData name="Kew, William R" userId="a09ff456-45da-487d-a519-aa71b52f3c64" providerId="ADAL" clId="{F7D5ADFA-0F6C-480D-BD54-6D98B9CEFA4D}" dt="2023-11-03T02:29:10.131" v="8398" actId="478"/>
          <ac:spMkLst>
            <pc:docMk/>
            <pc:sldMk cId="3583213670" sldId="546"/>
            <ac:spMk id="4" creationId="{8CF0FB81-685B-129A-0F28-D8949675E45B}"/>
          </ac:spMkLst>
        </pc:spChg>
        <pc:spChg chg="mod">
          <ac:chgData name="Kew, William R" userId="a09ff456-45da-487d-a519-aa71b52f3c64" providerId="ADAL" clId="{F7D5ADFA-0F6C-480D-BD54-6D98B9CEFA4D}" dt="2023-11-03T17:51:53.570" v="10710" actId="20577"/>
          <ac:spMkLst>
            <pc:docMk/>
            <pc:sldMk cId="3583213670" sldId="546"/>
            <ac:spMk id="5" creationId="{BCED4432-7B58-3523-7AFF-9C9483891633}"/>
          </ac:spMkLst>
        </pc:spChg>
        <pc:spChg chg="add del mod">
          <ac:chgData name="Kew, William R" userId="a09ff456-45da-487d-a519-aa71b52f3c64" providerId="ADAL" clId="{F7D5ADFA-0F6C-480D-BD54-6D98B9CEFA4D}" dt="2023-11-03T02:29:11.201" v="8399" actId="478"/>
          <ac:spMkLst>
            <pc:docMk/>
            <pc:sldMk cId="3583213670" sldId="546"/>
            <ac:spMk id="7" creationId="{C90B39AD-E6CA-3EAF-B01B-26CB0F94E56F}"/>
          </ac:spMkLst>
        </pc:spChg>
        <pc:picChg chg="add del mod">
          <ac:chgData name="Kew, William R" userId="a09ff456-45da-487d-a519-aa71b52f3c64" providerId="ADAL" clId="{F7D5ADFA-0F6C-480D-BD54-6D98B9CEFA4D}" dt="2023-11-03T17:51:56.091" v="10711" actId="478"/>
          <ac:picMkLst>
            <pc:docMk/>
            <pc:sldMk cId="3583213670" sldId="546"/>
            <ac:picMk id="9" creationId="{FD5A64A2-9FA5-5D54-E548-4F4E3B2BE086}"/>
          </ac:picMkLst>
        </pc:picChg>
        <pc:picChg chg="add del mod">
          <ac:chgData name="Kew, William R" userId="a09ff456-45da-487d-a519-aa71b52f3c64" providerId="ADAL" clId="{F7D5ADFA-0F6C-480D-BD54-6D98B9CEFA4D}" dt="2023-11-03T17:51:57.281" v="10713" actId="478"/>
          <ac:picMkLst>
            <pc:docMk/>
            <pc:sldMk cId="3583213670" sldId="546"/>
            <ac:picMk id="5122" creationId="{1BCB61EE-E485-75BA-FF1A-BAA57966D5EE}"/>
          </ac:picMkLst>
        </pc:picChg>
        <pc:picChg chg="add del mod">
          <ac:chgData name="Kew, William R" userId="a09ff456-45da-487d-a519-aa71b52f3c64" providerId="ADAL" clId="{F7D5ADFA-0F6C-480D-BD54-6D98B9CEFA4D}" dt="2023-11-03T17:51:56.779" v="10712" actId="478"/>
          <ac:picMkLst>
            <pc:docMk/>
            <pc:sldMk cId="3583213670" sldId="546"/>
            <ac:picMk id="5124" creationId="{EA52691E-518C-F6D6-C5E7-03E7669C58CB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22:34:35.686" v="23451" actId="14100"/>
        <pc:sldMkLst>
          <pc:docMk/>
          <pc:sldMk cId="2483425643" sldId="547"/>
        </pc:sldMkLst>
        <pc:spChg chg="del">
          <ac:chgData name="Kew, William R" userId="a09ff456-45da-487d-a519-aa71b52f3c64" providerId="ADAL" clId="{F7D5ADFA-0F6C-480D-BD54-6D98B9CEFA4D}" dt="2023-11-03T22:18:52.692" v="22674" actId="478"/>
          <ac:spMkLst>
            <pc:docMk/>
            <pc:sldMk cId="2483425643" sldId="547"/>
            <ac:spMk id="3" creationId="{6EC16628-8BC2-EDBB-7358-097347EF4863}"/>
          </ac:spMkLst>
        </pc:spChg>
        <pc:spChg chg="mod">
          <ac:chgData name="Kew, William R" userId="a09ff456-45da-487d-a519-aa71b52f3c64" providerId="ADAL" clId="{F7D5ADFA-0F6C-480D-BD54-6D98B9CEFA4D}" dt="2023-11-03T22:34:35.686" v="23451" actId="14100"/>
          <ac:spMkLst>
            <pc:docMk/>
            <pc:sldMk cId="2483425643" sldId="547"/>
            <ac:spMk id="4" creationId="{97D7E542-15A1-689B-6187-CAC8623CC2D0}"/>
          </ac:spMkLst>
        </pc:spChg>
        <pc:spChg chg="mod">
          <ac:chgData name="Kew, William R" userId="a09ff456-45da-487d-a519-aa71b52f3c64" providerId="ADAL" clId="{F7D5ADFA-0F6C-480D-BD54-6D98B9CEFA4D}" dt="2023-10-31T14:27:58.350" v="1945" actId="20577"/>
          <ac:spMkLst>
            <pc:docMk/>
            <pc:sldMk cId="2483425643" sldId="547"/>
            <ac:spMk id="5" creationId="{C21F41CF-EA05-28C9-BE9A-794002432D28}"/>
          </ac:spMkLst>
        </pc:spChg>
        <pc:spChg chg="add mod">
          <ac:chgData name="Kew, William R" userId="a09ff456-45da-487d-a519-aa71b52f3c64" providerId="ADAL" clId="{F7D5ADFA-0F6C-480D-BD54-6D98B9CEFA4D}" dt="2023-11-03T22:33:27.025" v="23251" actId="404"/>
          <ac:spMkLst>
            <pc:docMk/>
            <pc:sldMk cId="2483425643" sldId="547"/>
            <ac:spMk id="8" creationId="{F6BD6D56-1536-456E-D144-9354C805203B}"/>
          </ac:spMkLst>
        </pc:spChg>
        <pc:spChg chg="add mod">
          <ac:chgData name="Kew, William R" userId="a09ff456-45da-487d-a519-aa71b52f3c64" providerId="ADAL" clId="{F7D5ADFA-0F6C-480D-BD54-6D98B9CEFA4D}" dt="2023-11-03T22:33:15.199" v="23219" actId="20577"/>
          <ac:spMkLst>
            <pc:docMk/>
            <pc:sldMk cId="2483425643" sldId="547"/>
            <ac:spMk id="11" creationId="{5F1E2DF5-B22F-9AB0-2090-4D38B3FE92D6}"/>
          </ac:spMkLst>
        </pc:spChg>
        <pc:picChg chg="add mod modCrop">
          <ac:chgData name="Kew, William R" userId="a09ff456-45da-487d-a519-aa71b52f3c64" providerId="ADAL" clId="{F7D5ADFA-0F6C-480D-BD54-6D98B9CEFA4D}" dt="2023-11-03T22:31:16.426" v="23151" actId="14100"/>
          <ac:picMkLst>
            <pc:docMk/>
            <pc:sldMk cId="2483425643" sldId="547"/>
            <ac:picMk id="7" creationId="{7EC626CA-07BA-E028-07F9-1D6676F801D7}"/>
          </ac:picMkLst>
        </pc:picChg>
        <pc:picChg chg="add mod">
          <ac:chgData name="Kew, William R" userId="a09ff456-45da-487d-a519-aa71b52f3c64" providerId="ADAL" clId="{F7D5ADFA-0F6C-480D-BD54-6D98B9CEFA4D}" dt="2023-11-03T22:31:10.325" v="23149" actId="1076"/>
          <ac:picMkLst>
            <pc:docMk/>
            <pc:sldMk cId="2483425643" sldId="547"/>
            <ac:picMk id="9" creationId="{B63B7FD6-E83E-4907-FA6C-A87F8B8C8527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0-31T23:24:19.111" v="5914" actId="1076"/>
        <pc:sldMkLst>
          <pc:docMk/>
          <pc:sldMk cId="1002680465" sldId="548"/>
        </pc:sldMkLst>
        <pc:spChg chg="del">
          <ac:chgData name="Kew, William R" userId="a09ff456-45da-487d-a519-aa71b52f3c64" providerId="ADAL" clId="{F7D5ADFA-0F6C-480D-BD54-6D98B9CEFA4D}" dt="2023-10-31T21:38:33.270" v="5295" actId="478"/>
          <ac:spMkLst>
            <pc:docMk/>
            <pc:sldMk cId="1002680465" sldId="548"/>
            <ac:spMk id="3" creationId="{8E6CEBB4-AB71-0A1B-FBE0-3A8E93CD7141}"/>
          </ac:spMkLst>
        </pc:spChg>
        <pc:spChg chg="mod">
          <ac:chgData name="Kew, William R" userId="a09ff456-45da-487d-a519-aa71b52f3c64" providerId="ADAL" clId="{F7D5ADFA-0F6C-480D-BD54-6D98B9CEFA4D}" dt="2023-10-31T23:24:19.111" v="5914" actId="1076"/>
          <ac:spMkLst>
            <pc:docMk/>
            <pc:sldMk cId="1002680465" sldId="548"/>
            <ac:spMk id="4" creationId="{CDA7A306-D262-452B-BB75-F040BC9BB57D}"/>
          </ac:spMkLst>
        </pc:spChg>
        <pc:spChg chg="mod">
          <ac:chgData name="Kew, William R" userId="a09ff456-45da-487d-a519-aa71b52f3c64" providerId="ADAL" clId="{F7D5ADFA-0F6C-480D-BD54-6D98B9CEFA4D}" dt="2023-10-31T14:29:44.402" v="2216" actId="20577"/>
          <ac:spMkLst>
            <pc:docMk/>
            <pc:sldMk cId="1002680465" sldId="548"/>
            <ac:spMk id="5" creationId="{4A040ACE-2832-04D4-4FEA-C8B8B849B869}"/>
          </ac:spMkLst>
        </pc:spChg>
        <pc:spChg chg="add del mod">
          <ac:chgData name="Kew, William R" userId="a09ff456-45da-487d-a519-aa71b52f3c64" providerId="ADAL" clId="{F7D5ADFA-0F6C-480D-BD54-6D98B9CEFA4D}" dt="2023-10-31T21:39:35.441" v="5317" actId="478"/>
          <ac:spMkLst>
            <pc:docMk/>
            <pc:sldMk cId="1002680465" sldId="548"/>
            <ac:spMk id="7" creationId="{7974B573-63C0-A381-38A5-2E78411E47A4}"/>
          </ac:spMkLst>
        </pc:spChg>
        <pc:spChg chg="add del mod">
          <ac:chgData name="Kew, William R" userId="a09ff456-45da-487d-a519-aa71b52f3c64" providerId="ADAL" clId="{F7D5ADFA-0F6C-480D-BD54-6D98B9CEFA4D}" dt="2023-10-31T23:23:40.503" v="5903" actId="478"/>
          <ac:spMkLst>
            <pc:docMk/>
            <pc:sldMk cId="1002680465" sldId="548"/>
            <ac:spMk id="8" creationId="{F5E8BC5C-24B7-48A4-1714-906F65F4A293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9" creationId="{1DEE88D5-B189-903A-652E-D8ACA7DB4326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0" creationId="{393686AE-E54A-CB68-DBC1-449404F813C0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1" creationId="{33B18736-ED7E-36C8-559D-1BDFD77C9964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2" creationId="{ACE8BE24-632F-949D-6EAB-14D0E2CF5688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3" creationId="{98926EDF-7844-BDF9-A2FA-C3988D66786B}"/>
          </ac:spMkLst>
        </pc:spChg>
        <pc:spChg chg="add del mod">
          <ac:chgData name="Kew, William R" userId="a09ff456-45da-487d-a519-aa71b52f3c64" providerId="ADAL" clId="{F7D5ADFA-0F6C-480D-BD54-6D98B9CEFA4D}" dt="2023-10-31T21:43:34.865" v="5768" actId="478"/>
          <ac:spMkLst>
            <pc:docMk/>
            <pc:sldMk cId="1002680465" sldId="548"/>
            <ac:spMk id="14" creationId="{130929A8-B2A7-5F19-582F-0E42BC21CF06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5" creationId="{C2BA57D0-3AE6-B848-A856-8493F67D892A}"/>
          </ac:spMkLst>
        </pc:spChg>
        <pc:spChg chg="add del mod">
          <ac:chgData name="Kew, William R" userId="a09ff456-45da-487d-a519-aa71b52f3c64" providerId="ADAL" clId="{F7D5ADFA-0F6C-480D-BD54-6D98B9CEFA4D}" dt="2023-10-31T23:23:43.896" v="5904" actId="478"/>
          <ac:spMkLst>
            <pc:docMk/>
            <pc:sldMk cId="1002680465" sldId="548"/>
            <ac:spMk id="16" creationId="{B597FBF1-D28F-0DE0-E12A-3E93349BD2F8}"/>
          </ac:spMkLst>
        </pc:spChg>
        <pc:graphicFrameChg chg="add mod modGraphic">
          <ac:chgData name="Kew, William R" userId="a09ff456-45da-487d-a519-aa71b52f3c64" providerId="ADAL" clId="{F7D5ADFA-0F6C-480D-BD54-6D98B9CEFA4D}" dt="2023-10-31T23:24:05.376" v="5912" actId="14100"/>
          <ac:graphicFrameMkLst>
            <pc:docMk/>
            <pc:sldMk cId="1002680465" sldId="548"/>
            <ac:graphicFrameMk id="17" creationId="{47DB5F27-F1F0-70C0-F1C0-3C5EEC9BBFB8}"/>
          </ac:graphicFrameMkLst>
        </pc:graphicFrameChg>
      </pc:sldChg>
      <pc:sldChg chg="addSp delSp modSp new mod modNotesTx">
        <pc:chgData name="Kew, William R" userId="a09ff456-45da-487d-a519-aa71b52f3c64" providerId="ADAL" clId="{F7D5ADFA-0F6C-480D-BD54-6D98B9CEFA4D}" dt="2023-11-03T18:53:47.428" v="12331" actId="1076"/>
        <pc:sldMkLst>
          <pc:docMk/>
          <pc:sldMk cId="2773310258" sldId="549"/>
        </pc:sldMkLst>
        <pc:spChg chg="del">
          <ac:chgData name="Kew, William R" userId="a09ff456-45da-487d-a519-aa71b52f3c64" providerId="ADAL" clId="{F7D5ADFA-0F6C-480D-BD54-6D98B9CEFA4D}" dt="2023-10-31T16:44:03.272" v="4408" actId="478"/>
          <ac:spMkLst>
            <pc:docMk/>
            <pc:sldMk cId="2773310258" sldId="549"/>
            <ac:spMk id="3" creationId="{1E64DFFB-238D-FDBD-AC09-EB3FD5395A63}"/>
          </ac:spMkLst>
        </pc:spChg>
        <pc:spChg chg="add del mod">
          <ac:chgData name="Kew, William R" userId="a09ff456-45da-487d-a519-aa71b52f3c64" providerId="ADAL" clId="{F7D5ADFA-0F6C-480D-BD54-6D98B9CEFA4D}" dt="2023-11-03T18:53:19.732" v="12196" actId="1076"/>
          <ac:spMkLst>
            <pc:docMk/>
            <pc:sldMk cId="2773310258" sldId="549"/>
            <ac:spMk id="4" creationId="{ED24F0BC-2238-A65F-57C0-C0032E1B15DB}"/>
          </ac:spMkLst>
        </pc:spChg>
        <pc:spChg chg="mod">
          <ac:chgData name="Kew, William R" userId="a09ff456-45da-487d-a519-aa71b52f3c64" providerId="ADAL" clId="{F7D5ADFA-0F6C-480D-BD54-6D98B9CEFA4D}" dt="2023-10-31T16:45:17.926" v="4415" actId="6549"/>
          <ac:spMkLst>
            <pc:docMk/>
            <pc:sldMk cId="2773310258" sldId="549"/>
            <ac:spMk id="5" creationId="{07FC98F7-8F3B-E9DD-9DF8-A9F8E2E60A36}"/>
          </ac:spMkLst>
        </pc:spChg>
        <pc:spChg chg="add mod ord">
          <ac:chgData name="Kew, William R" userId="a09ff456-45da-487d-a519-aa71b52f3c64" providerId="ADAL" clId="{F7D5ADFA-0F6C-480D-BD54-6D98B9CEFA4D}" dt="2023-10-31T16:52:09.082" v="4528" actId="1076"/>
          <ac:spMkLst>
            <pc:docMk/>
            <pc:sldMk cId="2773310258" sldId="549"/>
            <ac:spMk id="6" creationId="{F612F06F-536B-9499-861D-1562A1842480}"/>
          </ac:spMkLst>
        </pc:spChg>
        <pc:spChg chg="add del mod">
          <ac:chgData name="Kew, William R" userId="a09ff456-45da-487d-a519-aa71b52f3c64" providerId="ADAL" clId="{F7D5ADFA-0F6C-480D-BD54-6D98B9CEFA4D}" dt="2023-11-03T18:53:19.223" v="12195" actId="21"/>
          <ac:spMkLst>
            <pc:docMk/>
            <pc:sldMk cId="2773310258" sldId="549"/>
            <ac:spMk id="7" creationId="{3E5B3680-376E-751D-D36B-EEFFC6B987C5}"/>
          </ac:spMkLst>
        </pc:spChg>
        <pc:spChg chg="add del mod">
          <ac:chgData name="Kew, William R" userId="a09ff456-45da-487d-a519-aa71b52f3c64" providerId="ADAL" clId="{F7D5ADFA-0F6C-480D-BD54-6D98B9CEFA4D}" dt="2023-10-31T16:51:09.880" v="4508" actId="21"/>
          <ac:spMkLst>
            <pc:docMk/>
            <pc:sldMk cId="2773310258" sldId="549"/>
            <ac:spMk id="7" creationId="{88147550-F3F7-2F80-553F-64C61992C5F2}"/>
          </ac:spMkLst>
        </pc:spChg>
        <pc:spChg chg="add mod">
          <ac:chgData name="Kew, William R" userId="a09ff456-45da-487d-a519-aa71b52f3c64" providerId="ADAL" clId="{F7D5ADFA-0F6C-480D-BD54-6D98B9CEFA4D}" dt="2023-11-03T18:53:47.428" v="12331" actId="1076"/>
          <ac:spMkLst>
            <pc:docMk/>
            <pc:sldMk cId="2773310258" sldId="549"/>
            <ac:spMk id="8" creationId="{08E2D57B-EA9E-6D0C-5AE0-66424AD0E88A}"/>
          </ac:spMkLst>
        </pc:spChg>
        <pc:spChg chg="add del mod">
          <ac:chgData name="Kew, William R" userId="a09ff456-45da-487d-a519-aa71b52f3c64" providerId="ADAL" clId="{F7D5ADFA-0F6C-480D-BD54-6D98B9CEFA4D}" dt="2023-10-31T16:51:20.371" v="4515" actId="478"/>
          <ac:spMkLst>
            <pc:docMk/>
            <pc:sldMk cId="2773310258" sldId="549"/>
            <ac:spMk id="8" creationId="{EC017FC5-1E7D-3CAE-02F2-E2C74A922E81}"/>
          </ac:spMkLst>
        </pc:spChg>
        <pc:picChg chg="add mod">
          <ac:chgData name="Kew, William R" userId="a09ff456-45da-487d-a519-aa71b52f3c64" providerId="ADAL" clId="{F7D5ADFA-0F6C-480D-BD54-6D98B9CEFA4D}" dt="2023-10-31T16:51:26.536" v="4524" actId="1076"/>
          <ac:picMkLst>
            <pc:docMk/>
            <pc:sldMk cId="2773310258" sldId="549"/>
            <ac:picMk id="9" creationId="{72B38E39-53BC-EE8D-CA51-6400FAC75A9C}"/>
          </ac:picMkLst>
        </pc:picChg>
        <pc:picChg chg="add mod">
          <ac:chgData name="Kew, William R" userId="a09ff456-45da-487d-a519-aa71b52f3c64" providerId="ADAL" clId="{F7D5ADFA-0F6C-480D-BD54-6D98B9CEFA4D}" dt="2023-10-31T16:52:15.708" v="4532" actId="1076"/>
          <ac:picMkLst>
            <pc:docMk/>
            <pc:sldMk cId="2773310258" sldId="549"/>
            <ac:picMk id="11" creationId="{7AFF9CFE-8C5A-6099-AD77-09B89CD6281B}"/>
          </ac:picMkLst>
        </pc:picChg>
        <pc:picChg chg="add mod">
          <ac:chgData name="Kew, William R" userId="a09ff456-45da-487d-a519-aa71b52f3c64" providerId="ADAL" clId="{F7D5ADFA-0F6C-480D-BD54-6D98B9CEFA4D}" dt="2023-10-31T16:52:10.564" v="4529" actId="1076"/>
          <ac:picMkLst>
            <pc:docMk/>
            <pc:sldMk cId="2773310258" sldId="549"/>
            <ac:picMk id="2050" creationId="{906BB53D-9B79-67EF-0520-6DFE2CADB53E}"/>
          </ac:picMkLst>
        </pc:picChg>
        <pc:picChg chg="add del mod">
          <ac:chgData name="Kew, William R" userId="a09ff456-45da-487d-a519-aa71b52f3c64" providerId="ADAL" clId="{F7D5ADFA-0F6C-480D-BD54-6D98B9CEFA4D}" dt="2023-10-31T16:51:11.551" v="4510"/>
          <ac:picMkLst>
            <pc:docMk/>
            <pc:sldMk cId="2773310258" sldId="549"/>
            <ac:picMk id="2052" creationId="{11AECF31-B744-BE6C-119E-8C8AEF469EF0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17:43:10.392" v="10433" actId="403"/>
        <pc:sldMkLst>
          <pc:docMk/>
          <pc:sldMk cId="2702723672" sldId="550"/>
        </pc:sldMkLst>
        <pc:spChg chg="del mod">
          <ac:chgData name="Kew, William R" userId="a09ff456-45da-487d-a519-aa71b52f3c64" providerId="ADAL" clId="{F7D5ADFA-0F6C-480D-BD54-6D98B9CEFA4D}" dt="2023-11-03T01:36:44.752" v="6315" actId="478"/>
          <ac:spMkLst>
            <pc:docMk/>
            <pc:sldMk cId="2702723672" sldId="550"/>
            <ac:spMk id="3" creationId="{0227098F-DBFF-52DD-B17D-4DAA592C7E33}"/>
          </ac:spMkLst>
        </pc:spChg>
        <pc:spChg chg="mod">
          <ac:chgData name="Kew, William R" userId="a09ff456-45da-487d-a519-aa71b52f3c64" providerId="ADAL" clId="{F7D5ADFA-0F6C-480D-BD54-6D98B9CEFA4D}" dt="2023-11-03T17:43:10.392" v="10433" actId="403"/>
          <ac:spMkLst>
            <pc:docMk/>
            <pc:sldMk cId="2702723672" sldId="550"/>
            <ac:spMk id="4" creationId="{AE5AC3FE-EF67-09BE-4961-249D5FA8C4DD}"/>
          </ac:spMkLst>
        </pc:spChg>
        <pc:spChg chg="mod">
          <ac:chgData name="Kew, William R" userId="a09ff456-45da-487d-a519-aa71b52f3c64" providerId="ADAL" clId="{F7D5ADFA-0F6C-480D-BD54-6D98B9CEFA4D}" dt="2023-10-31T14:47:05.658" v="2698" actId="207"/>
          <ac:spMkLst>
            <pc:docMk/>
            <pc:sldMk cId="2702723672" sldId="550"/>
            <ac:spMk id="5" creationId="{089F9D20-422E-1F1D-1158-BDB71338D22F}"/>
          </ac:spMkLst>
        </pc:spChg>
        <pc:spChg chg="add del mod">
          <ac:chgData name="Kew, William R" userId="a09ff456-45da-487d-a519-aa71b52f3c64" providerId="ADAL" clId="{F7D5ADFA-0F6C-480D-BD54-6D98B9CEFA4D}" dt="2023-11-03T01:36:46.022" v="6316" actId="478"/>
          <ac:spMkLst>
            <pc:docMk/>
            <pc:sldMk cId="2702723672" sldId="550"/>
            <ac:spMk id="6" creationId="{A29F872E-D995-D165-D1F7-60BC1E28E823}"/>
          </ac:spMkLst>
        </pc:spChg>
        <pc:spChg chg="add del mod ord">
          <ac:chgData name="Kew, William R" userId="a09ff456-45da-487d-a519-aa71b52f3c64" providerId="ADAL" clId="{F7D5ADFA-0F6C-480D-BD54-6D98B9CEFA4D}" dt="2023-10-31T14:46:42.026" v="2693" actId="478"/>
          <ac:spMkLst>
            <pc:docMk/>
            <pc:sldMk cId="2702723672" sldId="550"/>
            <ac:spMk id="7" creationId="{671F166B-E509-ED52-4EFA-32CD0AFDB548}"/>
          </ac:spMkLst>
        </pc:spChg>
        <pc:spChg chg="add del mod">
          <ac:chgData name="Kew, William R" userId="a09ff456-45da-487d-a519-aa71b52f3c64" providerId="ADAL" clId="{F7D5ADFA-0F6C-480D-BD54-6D98B9CEFA4D}" dt="2023-11-03T01:36:47.725" v="6318"/>
          <ac:spMkLst>
            <pc:docMk/>
            <pc:sldMk cId="2702723672" sldId="550"/>
            <ac:spMk id="7" creationId="{7770447C-4634-7013-090F-60682BF30A66}"/>
          </ac:spMkLst>
        </pc:spChg>
        <pc:spChg chg="add del mod">
          <ac:chgData name="Kew, William R" userId="a09ff456-45da-487d-a519-aa71b52f3c64" providerId="ADAL" clId="{F7D5ADFA-0F6C-480D-BD54-6D98B9CEFA4D}" dt="2023-10-31T14:46:39.456" v="2692" actId="478"/>
          <ac:spMkLst>
            <pc:docMk/>
            <pc:sldMk cId="2702723672" sldId="550"/>
            <ac:spMk id="8" creationId="{CBCC20E8-4A29-F8FE-5B98-9A73736751ED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13" creationId="{D1102D3E-979C-FDF7-D470-D0CE8B3B70AD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14" creationId="{3E3E7D1E-909F-F665-7073-D32663ECA314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16" creationId="{96215272-B430-EE51-D9D7-9DCC120751B6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17" creationId="{D12371DB-8BF1-7D73-F027-6AACF498665C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18" creationId="{15E23104-40DC-BB80-B5DD-9C6718A14181}"/>
          </ac:spMkLst>
        </pc:spChg>
        <pc:spChg chg="mod">
          <ac:chgData name="Kew, William R" userId="a09ff456-45da-487d-a519-aa71b52f3c64" providerId="ADAL" clId="{F7D5ADFA-0F6C-480D-BD54-6D98B9CEFA4D}" dt="2023-11-03T01:36:53.069" v="6319"/>
          <ac:spMkLst>
            <pc:docMk/>
            <pc:sldMk cId="2702723672" sldId="550"/>
            <ac:spMk id="20" creationId="{ACF14F27-05E8-EC9A-6A51-E74500C0B8A9}"/>
          </ac:spMkLst>
        </pc:spChg>
        <pc:spChg chg="add mod">
          <ac:chgData name="Kew, William R" userId="a09ff456-45da-487d-a519-aa71b52f3c64" providerId="ADAL" clId="{F7D5ADFA-0F6C-480D-BD54-6D98B9CEFA4D}" dt="2023-11-03T02:47:37.515" v="9973" actId="14100"/>
          <ac:spMkLst>
            <pc:docMk/>
            <pc:sldMk cId="2702723672" sldId="550"/>
            <ac:spMk id="21" creationId="{2417D29A-5582-FCF7-7F2F-5E4F88967895}"/>
          </ac:spMkLst>
        </pc:spChg>
        <pc:spChg chg="add mod">
          <ac:chgData name="Kew, William R" userId="a09ff456-45da-487d-a519-aa71b52f3c64" providerId="ADAL" clId="{F7D5ADFA-0F6C-480D-BD54-6D98B9CEFA4D}" dt="2023-11-03T02:47:50.080" v="9987" actId="14100"/>
          <ac:spMkLst>
            <pc:docMk/>
            <pc:sldMk cId="2702723672" sldId="550"/>
            <ac:spMk id="22" creationId="{D85E0363-4382-8564-BC0F-4257C2DEF135}"/>
          </ac:spMkLst>
        </pc:spChg>
        <pc:spChg chg="add mod">
          <ac:chgData name="Kew, William R" userId="a09ff456-45da-487d-a519-aa71b52f3c64" providerId="ADAL" clId="{F7D5ADFA-0F6C-480D-BD54-6D98B9CEFA4D}" dt="2023-11-03T02:48:05.349" v="10009" actId="14100"/>
          <ac:spMkLst>
            <pc:docMk/>
            <pc:sldMk cId="2702723672" sldId="550"/>
            <ac:spMk id="23" creationId="{9F8D47D0-5831-F443-FA8B-38A983D65033}"/>
          </ac:spMkLst>
        </pc:spChg>
        <pc:grpChg chg="add mod">
          <ac:chgData name="Kew, William R" userId="a09ff456-45da-487d-a519-aa71b52f3c64" providerId="ADAL" clId="{F7D5ADFA-0F6C-480D-BD54-6D98B9CEFA4D}" dt="2023-11-03T01:36:53.069" v="6319"/>
          <ac:grpSpMkLst>
            <pc:docMk/>
            <pc:sldMk cId="2702723672" sldId="550"/>
            <ac:grpSpMk id="8" creationId="{AC19D758-7546-86F0-8435-992DA1298F3E}"/>
          </ac:grpSpMkLst>
        </pc:grpChg>
        <pc:grpChg chg="mod">
          <ac:chgData name="Kew, William R" userId="a09ff456-45da-487d-a519-aa71b52f3c64" providerId="ADAL" clId="{F7D5ADFA-0F6C-480D-BD54-6D98B9CEFA4D}" dt="2023-11-03T01:36:53.069" v="6319"/>
          <ac:grpSpMkLst>
            <pc:docMk/>
            <pc:sldMk cId="2702723672" sldId="550"/>
            <ac:grpSpMk id="9" creationId="{3E511E7F-4AE9-1ECD-1DA9-BA206C6760B8}"/>
          </ac:grpSpMkLst>
        </pc:grpChg>
        <pc:grpChg chg="mod">
          <ac:chgData name="Kew, William R" userId="a09ff456-45da-487d-a519-aa71b52f3c64" providerId="ADAL" clId="{F7D5ADFA-0F6C-480D-BD54-6D98B9CEFA4D}" dt="2023-11-03T01:36:53.069" v="6319"/>
          <ac:grpSpMkLst>
            <pc:docMk/>
            <pc:sldMk cId="2702723672" sldId="550"/>
            <ac:grpSpMk id="10" creationId="{19157CDE-05DA-3301-9888-875E07578694}"/>
          </ac:grpSpMkLst>
        </pc:grpChg>
        <pc:grpChg chg="mod">
          <ac:chgData name="Kew, William R" userId="a09ff456-45da-487d-a519-aa71b52f3c64" providerId="ADAL" clId="{F7D5ADFA-0F6C-480D-BD54-6D98B9CEFA4D}" dt="2023-11-03T01:36:53.069" v="6319"/>
          <ac:grpSpMkLst>
            <pc:docMk/>
            <pc:sldMk cId="2702723672" sldId="550"/>
            <ac:grpSpMk id="11" creationId="{C6467D7C-1240-A84B-4AE3-C844A8CB5A3F}"/>
          </ac:grpSpMkLst>
        </pc:grpChg>
        <pc:picChg chg="mod">
          <ac:chgData name="Kew, William R" userId="a09ff456-45da-487d-a519-aa71b52f3c64" providerId="ADAL" clId="{F7D5ADFA-0F6C-480D-BD54-6D98B9CEFA4D}" dt="2023-11-03T01:36:53.069" v="6319"/>
          <ac:picMkLst>
            <pc:docMk/>
            <pc:sldMk cId="2702723672" sldId="550"/>
            <ac:picMk id="12" creationId="{B775A828-A54A-F039-2698-A6FAF7D6F488}"/>
          </ac:picMkLst>
        </pc:picChg>
        <pc:picChg chg="mod">
          <ac:chgData name="Kew, William R" userId="a09ff456-45da-487d-a519-aa71b52f3c64" providerId="ADAL" clId="{F7D5ADFA-0F6C-480D-BD54-6D98B9CEFA4D}" dt="2023-11-03T01:36:53.069" v="6319"/>
          <ac:picMkLst>
            <pc:docMk/>
            <pc:sldMk cId="2702723672" sldId="550"/>
            <ac:picMk id="15" creationId="{AC4F64BB-8664-9580-0DF8-C02F23364166}"/>
          </ac:picMkLst>
        </pc:picChg>
        <pc:picChg chg="mod">
          <ac:chgData name="Kew, William R" userId="a09ff456-45da-487d-a519-aa71b52f3c64" providerId="ADAL" clId="{F7D5ADFA-0F6C-480D-BD54-6D98B9CEFA4D}" dt="2023-11-03T01:36:53.069" v="6319"/>
          <ac:picMkLst>
            <pc:docMk/>
            <pc:sldMk cId="2702723672" sldId="550"/>
            <ac:picMk id="19" creationId="{C8A0A85D-112D-6E75-DD44-D7817372B12C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6T02:40:09.918" v="23476" actId="1035"/>
        <pc:sldMkLst>
          <pc:docMk/>
          <pc:sldMk cId="1223024387" sldId="551"/>
        </pc:sldMkLst>
        <pc:spChg chg="del mod">
          <ac:chgData name="Kew, William R" userId="a09ff456-45da-487d-a519-aa71b52f3c64" providerId="ADAL" clId="{F7D5ADFA-0F6C-480D-BD54-6D98B9CEFA4D}" dt="2023-11-03T01:27:42.748" v="5915" actId="478"/>
          <ac:spMkLst>
            <pc:docMk/>
            <pc:sldMk cId="1223024387" sldId="551"/>
            <ac:spMk id="3" creationId="{0227098F-DBFF-52DD-B17D-4DAA592C7E33}"/>
          </ac:spMkLst>
        </pc:spChg>
        <pc:spChg chg="mod">
          <ac:chgData name="Kew, William R" userId="a09ff456-45da-487d-a519-aa71b52f3c64" providerId="ADAL" clId="{F7D5ADFA-0F6C-480D-BD54-6D98B9CEFA4D}" dt="2023-11-06T02:40:09.918" v="23476" actId="1035"/>
          <ac:spMkLst>
            <pc:docMk/>
            <pc:sldMk cId="1223024387" sldId="551"/>
            <ac:spMk id="4" creationId="{AE5AC3FE-EF67-09BE-4961-249D5FA8C4DD}"/>
          </ac:spMkLst>
        </pc:spChg>
        <pc:spChg chg="mod">
          <ac:chgData name="Kew, William R" userId="a09ff456-45da-487d-a519-aa71b52f3c64" providerId="ADAL" clId="{F7D5ADFA-0F6C-480D-BD54-6D98B9CEFA4D}" dt="2023-10-31T14:48:51.018" v="2722" actId="20577"/>
          <ac:spMkLst>
            <pc:docMk/>
            <pc:sldMk cId="1223024387" sldId="551"/>
            <ac:spMk id="5" creationId="{089F9D20-422E-1F1D-1158-BDB71338D22F}"/>
          </ac:spMkLst>
        </pc:spChg>
        <pc:spChg chg="del mod">
          <ac:chgData name="Kew, William R" userId="a09ff456-45da-487d-a519-aa71b52f3c64" providerId="ADAL" clId="{F7D5ADFA-0F6C-480D-BD54-6D98B9CEFA4D}" dt="2023-11-03T01:27:43.962" v="5916" actId="478"/>
          <ac:spMkLst>
            <pc:docMk/>
            <pc:sldMk cId="1223024387" sldId="551"/>
            <ac:spMk id="6" creationId="{A29F872E-D995-D165-D1F7-60BC1E28E823}"/>
          </ac:spMkLst>
        </pc:spChg>
        <pc:spChg chg="add mod">
          <ac:chgData name="Kew, William R" userId="a09ff456-45da-487d-a519-aa71b52f3c64" providerId="ADAL" clId="{F7D5ADFA-0F6C-480D-BD54-6D98B9CEFA4D}" dt="2023-10-31T14:59:26.614" v="3414" actId="1076"/>
          <ac:spMkLst>
            <pc:docMk/>
            <pc:sldMk cId="1223024387" sldId="551"/>
            <ac:spMk id="7" creationId="{42203AFD-CB61-ADA3-D9C5-5B1E88309047}"/>
          </ac:spMkLst>
        </pc:spChg>
        <pc:spChg chg="add del mod">
          <ac:chgData name="Kew, William R" userId="a09ff456-45da-487d-a519-aa71b52f3c64" providerId="ADAL" clId="{F7D5ADFA-0F6C-480D-BD54-6D98B9CEFA4D}" dt="2023-11-03T01:29:57.086" v="6041" actId="478"/>
          <ac:spMkLst>
            <pc:docMk/>
            <pc:sldMk cId="1223024387" sldId="551"/>
            <ac:spMk id="8" creationId="{B2D33905-91B7-0442-3605-8A3A48A50AEB}"/>
          </ac:spMkLst>
        </pc:spChg>
        <pc:spChg chg="add del mod">
          <ac:chgData name="Kew, William R" userId="a09ff456-45da-487d-a519-aa71b52f3c64" providerId="ADAL" clId="{F7D5ADFA-0F6C-480D-BD54-6D98B9CEFA4D}" dt="2023-11-03T01:30:00.822" v="6043" actId="478"/>
          <ac:spMkLst>
            <pc:docMk/>
            <pc:sldMk cId="1223024387" sldId="551"/>
            <ac:spMk id="9" creationId="{E4A654E9-C88F-286A-5C44-39DCE6829A7D}"/>
          </ac:spMkLst>
        </pc:spChg>
        <pc:spChg chg="add mod">
          <ac:chgData name="Kew, William R" userId="a09ff456-45da-487d-a519-aa71b52f3c64" providerId="ADAL" clId="{F7D5ADFA-0F6C-480D-BD54-6D98B9CEFA4D}" dt="2023-11-03T01:36:37.940" v="6313" actId="164"/>
          <ac:spMkLst>
            <pc:docMk/>
            <pc:sldMk cId="1223024387" sldId="551"/>
            <ac:spMk id="10" creationId="{19F82A84-D4B4-C936-623B-6A0FFEA07A79}"/>
          </ac:spMkLst>
        </pc:spChg>
        <pc:spChg chg="add mod">
          <ac:chgData name="Kew, William R" userId="a09ff456-45da-487d-a519-aa71b52f3c64" providerId="ADAL" clId="{F7D5ADFA-0F6C-480D-BD54-6D98B9CEFA4D}" dt="2023-11-03T01:36:37.940" v="6313" actId="164"/>
          <ac:spMkLst>
            <pc:docMk/>
            <pc:sldMk cId="1223024387" sldId="551"/>
            <ac:spMk id="11" creationId="{640F48B9-D11C-2717-AAE9-D72E45C9D059}"/>
          </ac:spMkLst>
        </pc:spChg>
        <pc:spChg chg="add mod">
          <ac:chgData name="Kew, William R" userId="a09ff456-45da-487d-a519-aa71b52f3c64" providerId="ADAL" clId="{F7D5ADFA-0F6C-480D-BD54-6D98B9CEFA4D}" dt="2023-11-03T01:36:33.530" v="6312" actId="164"/>
          <ac:spMkLst>
            <pc:docMk/>
            <pc:sldMk cId="1223024387" sldId="551"/>
            <ac:spMk id="12" creationId="{C3C0ABC1-7BE4-FEFD-132F-6BC63117897A}"/>
          </ac:spMkLst>
        </pc:spChg>
        <pc:spChg chg="add mod">
          <ac:chgData name="Kew, William R" userId="a09ff456-45da-487d-a519-aa71b52f3c64" providerId="ADAL" clId="{F7D5ADFA-0F6C-480D-BD54-6D98B9CEFA4D}" dt="2023-11-03T01:36:33.530" v="6312" actId="164"/>
          <ac:spMkLst>
            <pc:docMk/>
            <pc:sldMk cId="1223024387" sldId="551"/>
            <ac:spMk id="13" creationId="{D8CFED09-6E2E-28BC-1765-9C868BB7FBF8}"/>
          </ac:spMkLst>
        </pc:spChg>
        <pc:spChg chg="add mod">
          <ac:chgData name="Kew, William R" userId="a09ff456-45da-487d-a519-aa71b52f3c64" providerId="ADAL" clId="{F7D5ADFA-0F6C-480D-BD54-6D98B9CEFA4D}" dt="2023-11-03T01:45:15.717" v="6669" actId="1076"/>
          <ac:spMkLst>
            <pc:docMk/>
            <pc:sldMk cId="1223024387" sldId="551"/>
            <ac:spMk id="14" creationId="{F4771CF7-872E-A75A-8039-A29424AC4EB5}"/>
          </ac:spMkLst>
        </pc:spChg>
        <pc:spChg chg="add mod">
          <ac:chgData name="Kew, William R" userId="a09ff456-45da-487d-a519-aa71b52f3c64" providerId="ADAL" clId="{F7D5ADFA-0F6C-480D-BD54-6D98B9CEFA4D}" dt="2023-11-03T01:36:28.251" v="6311" actId="164"/>
          <ac:spMkLst>
            <pc:docMk/>
            <pc:sldMk cId="1223024387" sldId="551"/>
            <ac:spMk id="15" creationId="{15F2EC61-D3A4-9F6A-E1AD-60E4901E0AB3}"/>
          </ac:spMkLst>
        </pc:spChg>
        <pc:spChg chg="add mod">
          <ac:chgData name="Kew, William R" userId="a09ff456-45da-487d-a519-aa71b52f3c64" providerId="ADAL" clId="{F7D5ADFA-0F6C-480D-BD54-6D98B9CEFA4D}" dt="2023-11-03T01:36:28.251" v="6311" actId="164"/>
          <ac:spMkLst>
            <pc:docMk/>
            <pc:sldMk cId="1223024387" sldId="551"/>
            <ac:spMk id="16" creationId="{1EF7F51B-D13D-29CB-3221-2FC078EB3D9A}"/>
          </ac:spMkLst>
        </pc:spChg>
        <pc:spChg chg="add mod">
          <ac:chgData name="Kew, William R" userId="a09ff456-45da-487d-a519-aa71b52f3c64" providerId="ADAL" clId="{F7D5ADFA-0F6C-480D-BD54-6D98B9CEFA4D}" dt="2023-11-03T01:52:24.303" v="6743" actId="14100"/>
          <ac:spMkLst>
            <pc:docMk/>
            <pc:sldMk cId="1223024387" sldId="551"/>
            <ac:spMk id="21" creationId="{3A0E1412-49BF-DDA7-2920-14CB8E0FCA71}"/>
          </ac:spMkLst>
        </pc:spChg>
        <pc:spChg chg="add del mod">
          <ac:chgData name="Kew, William R" userId="a09ff456-45da-487d-a519-aa71b52f3c64" providerId="ADAL" clId="{F7D5ADFA-0F6C-480D-BD54-6D98B9CEFA4D}" dt="2023-11-03T01:52:27.421" v="6744" actId="478"/>
          <ac:spMkLst>
            <pc:docMk/>
            <pc:sldMk cId="1223024387" sldId="551"/>
            <ac:spMk id="22" creationId="{63884554-29DB-8A66-1AB8-37168C80FDE0}"/>
          </ac:spMkLst>
        </pc:spChg>
        <pc:spChg chg="add mod">
          <ac:chgData name="Kew, William R" userId="a09ff456-45da-487d-a519-aa71b52f3c64" providerId="ADAL" clId="{F7D5ADFA-0F6C-480D-BD54-6D98B9CEFA4D}" dt="2023-11-03T01:53:23.214" v="6820" actId="20577"/>
          <ac:spMkLst>
            <pc:docMk/>
            <pc:sldMk cId="1223024387" sldId="551"/>
            <ac:spMk id="23" creationId="{B3C977AA-E898-EB84-292C-A0D80F0D7491}"/>
          </ac:spMkLst>
        </pc:spChg>
        <pc:spChg chg="add mod">
          <ac:chgData name="Kew, William R" userId="a09ff456-45da-487d-a519-aa71b52f3c64" providerId="ADAL" clId="{F7D5ADFA-0F6C-480D-BD54-6D98B9CEFA4D}" dt="2023-11-03T01:53:32.994" v="6827" actId="1076"/>
          <ac:spMkLst>
            <pc:docMk/>
            <pc:sldMk cId="1223024387" sldId="551"/>
            <ac:spMk id="24" creationId="{A7BD1291-EB47-35C2-B77A-FCB4DEF67556}"/>
          </ac:spMkLst>
        </pc:spChg>
        <pc:grpChg chg="add mod">
          <ac:chgData name="Kew, William R" userId="a09ff456-45da-487d-a519-aa71b52f3c64" providerId="ADAL" clId="{F7D5ADFA-0F6C-480D-BD54-6D98B9CEFA4D}" dt="2023-11-03T01:36:41.371" v="6314" actId="164"/>
          <ac:grpSpMkLst>
            <pc:docMk/>
            <pc:sldMk cId="1223024387" sldId="551"/>
            <ac:grpSpMk id="17" creationId="{1ABCB46D-0369-2DD4-9EBB-85E206539B7E}"/>
          </ac:grpSpMkLst>
        </pc:grpChg>
        <pc:grpChg chg="add mod">
          <ac:chgData name="Kew, William R" userId="a09ff456-45da-487d-a519-aa71b52f3c64" providerId="ADAL" clId="{F7D5ADFA-0F6C-480D-BD54-6D98B9CEFA4D}" dt="2023-11-03T01:36:41.371" v="6314" actId="164"/>
          <ac:grpSpMkLst>
            <pc:docMk/>
            <pc:sldMk cId="1223024387" sldId="551"/>
            <ac:grpSpMk id="18" creationId="{A3B7CED4-7133-D9D5-009A-3408DE36F48B}"/>
          </ac:grpSpMkLst>
        </pc:grpChg>
        <pc:grpChg chg="add mod">
          <ac:chgData name="Kew, William R" userId="a09ff456-45da-487d-a519-aa71b52f3c64" providerId="ADAL" clId="{F7D5ADFA-0F6C-480D-BD54-6D98B9CEFA4D}" dt="2023-11-03T01:36:41.371" v="6314" actId="164"/>
          <ac:grpSpMkLst>
            <pc:docMk/>
            <pc:sldMk cId="1223024387" sldId="551"/>
            <ac:grpSpMk id="19" creationId="{8D6D7381-A64F-B22B-482A-B078BD8F1F1D}"/>
          </ac:grpSpMkLst>
        </pc:grpChg>
        <pc:grpChg chg="add mod">
          <ac:chgData name="Kew, William R" userId="a09ff456-45da-487d-a519-aa71b52f3c64" providerId="ADAL" clId="{F7D5ADFA-0F6C-480D-BD54-6D98B9CEFA4D}" dt="2023-11-03T01:36:41.371" v="6314" actId="164"/>
          <ac:grpSpMkLst>
            <pc:docMk/>
            <pc:sldMk cId="1223024387" sldId="551"/>
            <ac:grpSpMk id="20" creationId="{6E8E1F19-362B-1A9A-1F8B-6F8935E44856}"/>
          </ac:grpSpMkLst>
        </pc:grpChg>
        <pc:picChg chg="add del mod">
          <ac:chgData name="Kew, William R" userId="a09ff456-45da-487d-a519-aa71b52f3c64" providerId="ADAL" clId="{F7D5ADFA-0F6C-480D-BD54-6D98B9CEFA4D}" dt="2023-11-03T01:29:04.492" v="5982" actId="478"/>
          <ac:picMkLst>
            <pc:docMk/>
            <pc:sldMk cId="1223024387" sldId="551"/>
            <ac:picMk id="1026" creationId="{68575E5E-8D70-FBA1-3E9C-259E3423D90C}"/>
          </ac:picMkLst>
        </pc:picChg>
        <pc:picChg chg="add del mod">
          <ac:chgData name="Kew, William R" userId="a09ff456-45da-487d-a519-aa71b52f3c64" providerId="ADAL" clId="{F7D5ADFA-0F6C-480D-BD54-6D98B9CEFA4D}" dt="2023-11-03T01:36:37.940" v="6313" actId="164"/>
          <ac:picMkLst>
            <pc:docMk/>
            <pc:sldMk cId="1223024387" sldId="551"/>
            <ac:picMk id="1028" creationId="{FEF425A3-C1BD-2ED0-304C-8F8F8AE88D42}"/>
          </ac:picMkLst>
        </pc:picChg>
        <pc:picChg chg="add mod">
          <ac:chgData name="Kew, William R" userId="a09ff456-45da-487d-a519-aa71b52f3c64" providerId="ADAL" clId="{F7D5ADFA-0F6C-480D-BD54-6D98B9CEFA4D}" dt="2023-11-03T01:36:33.530" v="6312" actId="164"/>
          <ac:picMkLst>
            <pc:docMk/>
            <pc:sldMk cId="1223024387" sldId="551"/>
            <ac:picMk id="1030" creationId="{83974C5D-7222-7AE3-0AA0-9EC5C2E91587}"/>
          </ac:picMkLst>
        </pc:picChg>
        <pc:picChg chg="add mod">
          <ac:chgData name="Kew, William R" userId="a09ff456-45da-487d-a519-aa71b52f3c64" providerId="ADAL" clId="{F7D5ADFA-0F6C-480D-BD54-6D98B9CEFA4D}" dt="2023-11-03T01:36:28.251" v="6311" actId="164"/>
          <ac:picMkLst>
            <pc:docMk/>
            <pc:sldMk cId="1223024387" sldId="551"/>
            <ac:picMk id="1032" creationId="{50F4BAA2-07B4-C2B3-F4AC-D9659CA9F977}"/>
          </ac:picMkLst>
        </pc:picChg>
      </pc:sldChg>
      <pc:sldChg chg="new del">
        <pc:chgData name="Kew, William R" userId="a09ff456-45da-487d-a519-aa71b52f3c64" providerId="ADAL" clId="{F7D5ADFA-0F6C-480D-BD54-6D98B9CEFA4D}" dt="2023-10-31T14:49:10.252" v="2769" actId="47"/>
        <pc:sldMkLst>
          <pc:docMk/>
          <pc:sldMk cId="677390160" sldId="552"/>
        </pc:sldMkLst>
      </pc:sldChg>
      <pc:sldChg chg="addSp delSp modSp add mod">
        <pc:chgData name="Kew, William R" userId="a09ff456-45da-487d-a519-aa71b52f3c64" providerId="ADAL" clId="{F7D5ADFA-0F6C-480D-BD54-6D98B9CEFA4D}" dt="2023-11-03T02:16:37.849" v="7437" actId="1076"/>
        <pc:sldMkLst>
          <pc:docMk/>
          <pc:sldMk cId="2621355162" sldId="552"/>
        </pc:sldMkLst>
        <pc:spChg chg="del">
          <ac:chgData name="Kew, William R" userId="a09ff456-45da-487d-a519-aa71b52f3c64" providerId="ADAL" clId="{F7D5ADFA-0F6C-480D-BD54-6D98B9CEFA4D}" dt="2023-11-03T01:36:58.911" v="6320" actId="478"/>
          <ac:spMkLst>
            <pc:docMk/>
            <pc:sldMk cId="2621355162" sldId="552"/>
            <ac:spMk id="3" creationId="{0227098F-DBFF-52DD-B17D-4DAA592C7E33}"/>
          </ac:spMkLst>
        </pc:spChg>
        <pc:spChg chg="mod">
          <ac:chgData name="Kew, William R" userId="a09ff456-45da-487d-a519-aa71b52f3c64" providerId="ADAL" clId="{F7D5ADFA-0F6C-480D-BD54-6D98B9CEFA4D}" dt="2023-11-03T02:07:53.167" v="6970" actId="1076"/>
          <ac:spMkLst>
            <pc:docMk/>
            <pc:sldMk cId="2621355162" sldId="552"/>
            <ac:spMk id="4" creationId="{AE5AC3FE-EF67-09BE-4961-249D5FA8C4DD}"/>
          </ac:spMkLst>
        </pc:spChg>
        <pc:spChg chg="mod">
          <ac:chgData name="Kew, William R" userId="a09ff456-45da-487d-a519-aa71b52f3c64" providerId="ADAL" clId="{F7D5ADFA-0F6C-480D-BD54-6D98B9CEFA4D}" dt="2023-10-31T14:49:17.997" v="2811" actId="20577"/>
          <ac:spMkLst>
            <pc:docMk/>
            <pc:sldMk cId="2621355162" sldId="552"/>
            <ac:spMk id="5" creationId="{089F9D20-422E-1F1D-1158-BDB71338D22F}"/>
          </ac:spMkLst>
        </pc:spChg>
        <pc:spChg chg="del">
          <ac:chgData name="Kew, William R" userId="a09ff456-45da-487d-a519-aa71b52f3c64" providerId="ADAL" clId="{F7D5ADFA-0F6C-480D-BD54-6D98B9CEFA4D}" dt="2023-11-03T01:36:59.842" v="6321" actId="478"/>
          <ac:spMkLst>
            <pc:docMk/>
            <pc:sldMk cId="2621355162" sldId="552"/>
            <ac:spMk id="6" creationId="{A29F872E-D995-D165-D1F7-60BC1E28E823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2" creationId="{C1D10994-6D01-BD81-4F75-4720E3A3F44D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3" creationId="{263A9120-975E-3707-C4B4-BAC69185C501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5" creationId="{92720034-A95C-0DBF-DB2F-F7161B69F000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6" creationId="{0F248E7F-B1DA-3C4D-308D-6323AF1AA0C1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7" creationId="{438E42A3-6CBB-3237-4C89-CD4220731617}"/>
          </ac:spMkLst>
        </pc:spChg>
        <pc:spChg chg="mod">
          <ac:chgData name="Kew, William R" userId="a09ff456-45da-487d-a519-aa71b52f3c64" providerId="ADAL" clId="{F7D5ADFA-0F6C-480D-BD54-6D98B9CEFA4D}" dt="2023-11-03T02:06:46.701" v="6959" actId="1076"/>
          <ac:spMkLst>
            <pc:docMk/>
            <pc:sldMk cId="2621355162" sldId="552"/>
            <ac:spMk id="19" creationId="{95B840B3-5F48-59AD-878A-9F6FFFD658CD}"/>
          </ac:spMkLst>
        </pc:spChg>
        <pc:spChg chg="add mod">
          <ac:chgData name="Kew, William R" userId="a09ff456-45da-487d-a519-aa71b52f3c64" providerId="ADAL" clId="{F7D5ADFA-0F6C-480D-BD54-6D98B9CEFA4D}" dt="2023-11-03T02:14:56.928" v="7410" actId="1076"/>
          <ac:spMkLst>
            <pc:docMk/>
            <pc:sldMk cId="2621355162" sldId="552"/>
            <ac:spMk id="20" creationId="{89880422-9E26-38D8-B63E-6FE7C4B6EA17}"/>
          </ac:spMkLst>
        </pc:spChg>
        <pc:spChg chg="add mod">
          <ac:chgData name="Kew, William R" userId="a09ff456-45da-487d-a519-aa71b52f3c64" providerId="ADAL" clId="{F7D5ADFA-0F6C-480D-BD54-6D98B9CEFA4D}" dt="2023-11-03T02:14:56.928" v="7410" actId="1076"/>
          <ac:spMkLst>
            <pc:docMk/>
            <pc:sldMk cId="2621355162" sldId="552"/>
            <ac:spMk id="21" creationId="{222E7C9F-4857-8CD4-FAA7-30D0E799E295}"/>
          </ac:spMkLst>
        </pc:spChg>
        <pc:spChg chg="add mod">
          <ac:chgData name="Kew, William R" userId="a09ff456-45da-487d-a519-aa71b52f3c64" providerId="ADAL" clId="{F7D5ADFA-0F6C-480D-BD54-6D98B9CEFA4D}" dt="2023-11-03T02:15:04.960" v="7413" actId="1076"/>
          <ac:spMkLst>
            <pc:docMk/>
            <pc:sldMk cId="2621355162" sldId="552"/>
            <ac:spMk id="22" creationId="{61A7B178-F44B-B032-6CAB-836E29A8C782}"/>
          </ac:spMkLst>
        </pc:spChg>
        <pc:spChg chg="add mod">
          <ac:chgData name="Kew, William R" userId="a09ff456-45da-487d-a519-aa71b52f3c64" providerId="ADAL" clId="{F7D5ADFA-0F6C-480D-BD54-6D98B9CEFA4D}" dt="2023-11-03T02:16:37.849" v="7437" actId="1076"/>
          <ac:spMkLst>
            <pc:docMk/>
            <pc:sldMk cId="2621355162" sldId="552"/>
            <ac:spMk id="23" creationId="{416768B4-C247-B37B-F017-9A2ED37BAE3A}"/>
          </ac:spMkLst>
        </pc:spChg>
        <pc:spChg chg="add mod">
          <ac:chgData name="Kew, William R" userId="a09ff456-45da-487d-a519-aa71b52f3c64" providerId="ADAL" clId="{F7D5ADFA-0F6C-480D-BD54-6D98B9CEFA4D}" dt="2023-11-03T02:16:37.849" v="7437" actId="1076"/>
          <ac:spMkLst>
            <pc:docMk/>
            <pc:sldMk cId="2621355162" sldId="552"/>
            <ac:spMk id="24" creationId="{D46AA468-F490-4D6B-D31D-A460A2A2AE24}"/>
          </ac:spMkLst>
        </pc:spChg>
        <pc:spChg chg="add mod">
          <ac:chgData name="Kew, William R" userId="a09ff456-45da-487d-a519-aa71b52f3c64" providerId="ADAL" clId="{F7D5ADFA-0F6C-480D-BD54-6D98B9CEFA4D}" dt="2023-11-03T02:16:37.849" v="7437" actId="1076"/>
          <ac:spMkLst>
            <pc:docMk/>
            <pc:sldMk cId="2621355162" sldId="552"/>
            <ac:spMk id="25" creationId="{82A066D0-8BCA-1858-D650-D64CA2B3943D}"/>
          </ac:spMkLst>
        </pc:spChg>
        <pc:spChg chg="mod">
          <ac:chgData name="Kew, William R" userId="a09ff456-45da-487d-a519-aa71b52f3c64" providerId="ADAL" clId="{F7D5ADFA-0F6C-480D-BD54-6D98B9CEFA4D}" dt="2023-11-03T02:08:03.961" v="6973"/>
          <ac:spMkLst>
            <pc:docMk/>
            <pc:sldMk cId="2621355162" sldId="552"/>
            <ac:spMk id="29" creationId="{19FD682E-579A-5552-0ACB-C5160BCD86AB}"/>
          </ac:spMkLst>
        </pc:spChg>
        <pc:spChg chg="mod">
          <ac:chgData name="Kew, William R" userId="a09ff456-45da-487d-a519-aa71b52f3c64" providerId="ADAL" clId="{F7D5ADFA-0F6C-480D-BD54-6D98B9CEFA4D}" dt="2023-11-03T02:08:03.961" v="6973"/>
          <ac:spMkLst>
            <pc:docMk/>
            <pc:sldMk cId="2621355162" sldId="552"/>
            <ac:spMk id="30" creationId="{510165DC-858A-F9B1-9E01-E2AC3679119B}"/>
          </ac:spMkLst>
        </pc:spChg>
        <pc:spChg chg="mod">
          <ac:chgData name="Kew, William R" userId="a09ff456-45da-487d-a519-aa71b52f3c64" providerId="ADAL" clId="{F7D5ADFA-0F6C-480D-BD54-6D98B9CEFA4D}" dt="2023-11-03T02:08:03.961" v="6973"/>
          <ac:spMkLst>
            <pc:docMk/>
            <pc:sldMk cId="2621355162" sldId="552"/>
            <ac:spMk id="31" creationId="{11423685-CBB9-D776-2107-5160A4BAD7E0}"/>
          </ac:spMkLst>
        </pc:spChg>
        <pc:spChg chg="add mod">
          <ac:chgData name="Kew, William R" userId="a09ff456-45da-487d-a519-aa71b52f3c64" providerId="ADAL" clId="{F7D5ADFA-0F6C-480D-BD54-6D98B9CEFA4D}" dt="2023-11-03T02:16:35.771" v="7436" actId="164"/>
          <ac:spMkLst>
            <pc:docMk/>
            <pc:sldMk cId="2621355162" sldId="552"/>
            <ac:spMk id="32" creationId="{20791385-A944-9D5C-DB8B-2546BAF28059}"/>
          </ac:spMkLst>
        </pc:spChg>
        <pc:spChg chg="add mod">
          <ac:chgData name="Kew, William R" userId="a09ff456-45da-487d-a519-aa71b52f3c64" providerId="ADAL" clId="{F7D5ADFA-0F6C-480D-BD54-6D98B9CEFA4D}" dt="2023-11-03T02:16:35.771" v="7436" actId="164"/>
          <ac:spMkLst>
            <pc:docMk/>
            <pc:sldMk cId="2621355162" sldId="552"/>
            <ac:spMk id="33" creationId="{491D581F-D85E-580C-A017-2D866F8420D5}"/>
          </ac:spMkLst>
        </pc:spChg>
        <pc:spChg chg="add mod">
          <ac:chgData name="Kew, William R" userId="a09ff456-45da-487d-a519-aa71b52f3c64" providerId="ADAL" clId="{F7D5ADFA-0F6C-480D-BD54-6D98B9CEFA4D}" dt="2023-11-03T02:16:35.771" v="7436" actId="164"/>
          <ac:spMkLst>
            <pc:docMk/>
            <pc:sldMk cId="2621355162" sldId="552"/>
            <ac:spMk id="34" creationId="{0088617B-0EB6-E35E-E0CB-B89219AC51F3}"/>
          </ac:spMkLst>
        </pc:spChg>
        <pc:grpChg chg="add mod">
          <ac:chgData name="Kew, William R" userId="a09ff456-45da-487d-a519-aa71b52f3c64" providerId="ADAL" clId="{F7D5ADFA-0F6C-480D-BD54-6D98B9CEFA4D}" dt="2023-11-03T02:06:46.701" v="6959" actId="1076"/>
          <ac:grpSpMkLst>
            <pc:docMk/>
            <pc:sldMk cId="2621355162" sldId="552"/>
            <ac:grpSpMk id="7" creationId="{DA0C659A-5A05-8F16-843E-6825FAB898D4}"/>
          </ac:grpSpMkLst>
        </pc:grpChg>
        <pc:grpChg chg="mod">
          <ac:chgData name="Kew, William R" userId="a09ff456-45da-487d-a519-aa71b52f3c64" providerId="ADAL" clId="{F7D5ADFA-0F6C-480D-BD54-6D98B9CEFA4D}" dt="2023-11-03T02:06:46.701" v="6959" actId="1076"/>
          <ac:grpSpMkLst>
            <pc:docMk/>
            <pc:sldMk cId="2621355162" sldId="552"/>
            <ac:grpSpMk id="8" creationId="{47CC213C-8719-EF14-25C1-B6A742B0853A}"/>
          </ac:grpSpMkLst>
        </pc:grpChg>
        <pc:grpChg chg="mod">
          <ac:chgData name="Kew, William R" userId="a09ff456-45da-487d-a519-aa71b52f3c64" providerId="ADAL" clId="{F7D5ADFA-0F6C-480D-BD54-6D98B9CEFA4D}" dt="2023-11-03T02:06:46.701" v="6959" actId="1076"/>
          <ac:grpSpMkLst>
            <pc:docMk/>
            <pc:sldMk cId="2621355162" sldId="552"/>
            <ac:grpSpMk id="9" creationId="{845540EE-BD34-266D-474D-071B98867F9C}"/>
          </ac:grpSpMkLst>
        </pc:grpChg>
        <pc:grpChg chg="mod">
          <ac:chgData name="Kew, William R" userId="a09ff456-45da-487d-a519-aa71b52f3c64" providerId="ADAL" clId="{F7D5ADFA-0F6C-480D-BD54-6D98B9CEFA4D}" dt="2023-11-03T02:06:46.701" v="6959" actId="1076"/>
          <ac:grpSpMkLst>
            <pc:docMk/>
            <pc:sldMk cId="2621355162" sldId="552"/>
            <ac:grpSpMk id="10" creationId="{5D6CA755-2472-AE80-3225-0BB8A00F5898}"/>
          </ac:grpSpMkLst>
        </pc:grpChg>
        <pc:grpChg chg="add mod">
          <ac:chgData name="Kew, William R" userId="a09ff456-45da-487d-a519-aa71b52f3c64" providerId="ADAL" clId="{F7D5ADFA-0F6C-480D-BD54-6D98B9CEFA4D}" dt="2023-11-03T02:16:37.849" v="7437" actId="1076"/>
          <ac:grpSpMkLst>
            <pc:docMk/>
            <pc:sldMk cId="2621355162" sldId="552"/>
            <ac:grpSpMk id="26" creationId="{F4552E97-31CB-5003-7FFD-ED1C3383B182}"/>
          </ac:grpSpMkLst>
        </pc:grpChg>
        <pc:grpChg chg="add del mod">
          <ac:chgData name="Kew, William R" userId="a09ff456-45da-487d-a519-aa71b52f3c64" providerId="ADAL" clId="{F7D5ADFA-0F6C-480D-BD54-6D98B9CEFA4D}" dt="2023-11-03T02:08:04.897" v="6974"/>
          <ac:grpSpMkLst>
            <pc:docMk/>
            <pc:sldMk cId="2621355162" sldId="552"/>
            <ac:grpSpMk id="27" creationId="{5F7E2E47-7280-0717-8D62-E0105D16696C}"/>
          </ac:grpSpMkLst>
        </pc:grpChg>
        <pc:grpChg chg="add mod">
          <ac:chgData name="Kew, William R" userId="a09ff456-45da-487d-a519-aa71b52f3c64" providerId="ADAL" clId="{F7D5ADFA-0F6C-480D-BD54-6D98B9CEFA4D}" dt="2023-11-03T02:16:35.771" v="7436" actId="164"/>
          <ac:grpSpMkLst>
            <pc:docMk/>
            <pc:sldMk cId="2621355162" sldId="552"/>
            <ac:grpSpMk id="35" creationId="{B53597C6-3FC5-6FB2-259C-43DCC4591A4C}"/>
          </ac:grpSpMkLst>
        </pc:grpChg>
        <pc:picChg chg="mod">
          <ac:chgData name="Kew, William R" userId="a09ff456-45da-487d-a519-aa71b52f3c64" providerId="ADAL" clId="{F7D5ADFA-0F6C-480D-BD54-6D98B9CEFA4D}" dt="2023-11-03T02:06:46.701" v="6959" actId="1076"/>
          <ac:picMkLst>
            <pc:docMk/>
            <pc:sldMk cId="2621355162" sldId="552"/>
            <ac:picMk id="11" creationId="{DEFAB5C5-4303-C831-2D08-4876687B9FDC}"/>
          </ac:picMkLst>
        </pc:picChg>
        <pc:picChg chg="mod">
          <ac:chgData name="Kew, William R" userId="a09ff456-45da-487d-a519-aa71b52f3c64" providerId="ADAL" clId="{F7D5ADFA-0F6C-480D-BD54-6D98B9CEFA4D}" dt="2023-11-03T02:06:46.701" v="6959" actId="1076"/>
          <ac:picMkLst>
            <pc:docMk/>
            <pc:sldMk cId="2621355162" sldId="552"/>
            <ac:picMk id="14" creationId="{E78A9925-0393-8B5C-68A8-8949C5D8CEA3}"/>
          </ac:picMkLst>
        </pc:picChg>
        <pc:picChg chg="mod">
          <ac:chgData name="Kew, William R" userId="a09ff456-45da-487d-a519-aa71b52f3c64" providerId="ADAL" clId="{F7D5ADFA-0F6C-480D-BD54-6D98B9CEFA4D}" dt="2023-11-03T02:06:46.701" v="6959" actId="1076"/>
          <ac:picMkLst>
            <pc:docMk/>
            <pc:sldMk cId="2621355162" sldId="552"/>
            <ac:picMk id="18" creationId="{4F7F9480-E7DD-5103-283D-285B1AC4A60D}"/>
          </ac:picMkLst>
        </pc:picChg>
        <pc:picChg chg="mod">
          <ac:chgData name="Kew, William R" userId="a09ff456-45da-487d-a519-aa71b52f3c64" providerId="ADAL" clId="{F7D5ADFA-0F6C-480D-BD54-6D98B9CEFA4D}" dt="2023-11-03T02:08:03.961" v="6973"/>
          <ac:picMkLst>
            <pc:docMk/>
            <pc:sldMk cId="2621355162" sldId="552"/>
            <ac:picMk id="28" creationId="{3D9AFF60-1123-5DA6-8E43-5DB85295F287}"/>
          </ac:picMkLst>
        </pc:picChg>
        <pc:picChg chg="add mod">
          <ac:chgData name="Kew, William R" userId="a09ff456-45da-487d-a519-aa71b52f3c64" providerId="ADAL" clId="{F7D5ADFA-0F6C-480D-BD54-6D98B9CEFA4D}" dt="2023-11-03T02:16:37.849" v="7437" actId="1076"/>
          <ac:picMkLst>
            <pc:docMk/>
            <pc:sldMk cId="2621355162" sldId="552"/>
            <ac:picMk id="3074" creationId="{A4579F04-7794-A1D6-A9A9-53AA6124328E}"/>
          </ac:picMkLst>
        </pc:picChg>
        <pc:picChg chg="add mod">
          <ac:chgData name="Kew, William R" userId="a09ff456-45da-487d-a519-aa71b52f3c64" providerId="ADAL" clId="{F7D5ADFA-0F6C-480D-BD54-6D98B9CEFA4D}" dt="2023-11-03T02:16:35.771" v="7436" actId="164"/>
          <ac:picMkLst>
            <pc:docMk/>
            <pc:sldMk cId="2621355162" sldId="552"/>
            <ac:picMk id="3076" creationId="{49E143FB-35A1-B0A8-9185-712473708E3F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02:18:38.450" v="7521" actId="20577"/>
        <pc:sldMkLst>
          <pc:docMk/>
          <pc:sldMk cId="3354189359" sldId="553"/>
        </pc:sldMkLst>
        <pc:spChg chg="del">
          <ac:chgData name="Kew, William R" userId="a09ff456-45da-487d-a519-aa71b52f3c64" providerId="ADAL" clId="{F7D5ADFA-0F6C-480D-BD54-6D98B9CEFA4D}" dt="2023-11-03T01:37:05.080" v="6323" actId="478"/>
          <ac:spMkLst>
            <pc:docMk/>
            <pc:sldMk cId="3354189359" sldId="553"/>
            <ac:spMk id="3" creationId="{0227098F-DBFF-52DD-B17D-4DAA592C7E33}"/>
          </ac:spMkLst>
        </pc:spChg>
        <pc:spChg chg="del mod">
          <ac:chgData name="Kew, William R" userId="a09ff456-45da-487d-a519-aa71b52f3c64" providerId="ADAL" clId="{F7D5ADFA-0F6C-480D-BD54-6D98B9CEFA4D}" dt="2023-11-03T02:11:04.839" v="7056" actId="478"/>
          <ac:spMkLst>
            <pc:docMk/>
            <pc:sldMk cId="3354189359" sldId="553"/>
            <ac:spMk id="4" creationId="{AE5AC3FE-EF67-09BE-4961-249D5FA8C4DD}"/>
          </ac:spMkLst>
        </pc:spChg>
        <pc:spChg chg="mod">
          <ac:chgData name="Kew, William R" userId="a09ff456-45da-487d-a519-aa71b52f3c64" providerId="ADAL" clId="{F7D5ADFA-0F6C-480D-BD54-6D98B9CEFA4D}" dt="2023-11-03T02:17:39.340" v="7477" actId="20577"/>
          <ac:spMkLst>
            <pc:docMk/>
            <pc:sldMk cId="3354189359" sldId="553"/>
            <ac:spMk id="5" creationId="{089F9D20-422E-1F1D-1158-BDB71338D22F}"/>
          </ac:spMkLst>
        </pc:spChg>
        <pc:spChg chg="del">
          <ac:chgData name="Kew, William R" userId="a09ff456-45da-487d-a519-aa71b52f3c64" providerId="ADAL" clId="{F7D5ADFA-0F6C-480D-BD54-6D98B9CEFA4D}" dt="2023-11-03T01:37:05.861" v="6324" actId="478"/>
          <ac:spMkLst>
            <pc:docMk/>
            <pc:sldMk cId="3354189359" sldId="553"/>
            <ac:spMk id="6" creationId="{A29F872E-D995-D165-D1F7-60BC1E28E823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2" creationId="{8B81D68B-1789-4C04-6A08-51E2EB12F708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3" creationId="{5CE8A454-4893-2184-5F94-258D57A2AE58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5" creationId="{F1BA8FFF-3C38-E2F0-2709-FCB7BA4F9126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6" creationId="{19A39113-ACBA-5D96-9CE5-0DC02E9FBBBB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7" creationId="{8E3A066C-98AA-DCE7-F3F8-4E3CE49C3929}"/>
          </ac:spMkLst>
        </pc:spChg>
        <pc:spChg chg="mod">
          <ac:chgData name="Kew, William R" userId="a09ff456-45da-487d-a519-aa71b52f3c64" providerId="ADAL" clId="{F7D5ADFA-0F6C-480D-BD54-6D98B9CEFA4D}" dt="2023-11-03T01:37:06.652" v="6325"/>
          <ac:spMkLst>
            <pc:docMk/>
            <pc:sldMk cId="3354189359" sldId="553"/>
            <ac:spMk id="19" creationId="{6FFA9538-C737-2481-14B3-E968798BDFFB}"/>
          </ac:spMkLst>
        </pc:spChg>
        <pc:spChg chg="add del mod">
          <ac:chgData name="Kew, William R" userId="a09ff456-45da-487d-a519-aa71b52f3c64" providerId="ADAL" clId="{F7D5ADFA-0F6C-480D-BD54-6D98B9CEFA4D}" dt="2023-11-03T02:11:07.040" v="7058" actId="478"/>
          <ac:spMkLst>
            <pc:docMk/>
            <pc:sldMk cId="3354189359" sldId="553"/>
            <ac:spMk id="21" creationId="{16C4BC2E-700F-2DB1-925A-1F0917ECA886}"/>
          </ac:spMkLst>
        </pc:spChg>
        <pc:spChg chg="add mod">
          <ac:chgData name="Kew, William R" userId="a09ff456-45da-487d-a519-aa71b52f3c64" providerId="ADAL" clId="{F7D5ADFA-0F6C-480D-BD54-6D98B9CEFA4D}" dt="2023-11-03T02:18:38.450" v="7521" actId="20577"/>
          <ac:spMkLst>
            <pc:docMk/>
            <pc:sldMk cId="3354189359" sldId="553"/>
            <ac:spMk id="22" creationId="{D5632492-BC86-CA48-54EF-81B9EEEAA763}"/>
          </ac:spMkLst>
        </pc:spChg>
        <pc:spChg chg="add mod">
          <ac:chgData name="Kew, William R" userId="a09ff456-45da-487d-a519-aa71b52f3c64" providerId="ADAL" clId="{F7D5ADFA-0F6C-480D-BD54-6D98B9CEFA4D}" dt="2023-11-03T02:16:19.768" v="7435" actId="1076"/>
          <ac:spMkLst>
            <pc:docMk/>
            <pc:sldMk cId="3354189359" sldId="553"/>
            <ac:spMk id="23" creationId="{A6C6DAD2-11BA-0AFE-EC21-4BE1FFE1389E}"/>
          </ac:spMkLst>
        </pc:spChg>
        <pc:spChg chg="add del mod">
          <ac:chgData name="Kew, William R" userId="a09ff456-45da-487d-a519-aa71b52f3c64" providerId="ADAL" clId="{F7D5ADFA-0F6C-480D-BD54-6D98B9CEFA4D}" dt="2023-11-03T02:16:18.062" v="7434" actId="478"/>
          <ac:spMkLst>
            <pc:docMk/>
            <pc:sldMk cId="3354189359" sldId="553"/>
            <ac:spMk id="24" creationId="{BF957E76-3CF3-1FE0-FADB-0D6DFB909D5F}"/>
          </ac:spMkLst>
        </pc:spChg>
        <pc:spChg chg="add mod">
          <ac:chgData name="Kew, William R" userId="a09ff456-45da-487d-a519-aa71b52f3c64" providerId="ADAL" clId="{F7D5ADFA-0F6C-480D-BD54-6D98B9CEFA4D}" dt="2023-11-03T02:16:00.580" v="7428" actId="1076"/>
          <ac:spMkLst>
            <pc:docMk/>
            <pc:sldMk cId="3354189359" sldId="553"/>
            <ac:spMk id="25" creationId="{1C122210-B26B-1EFF-59D5-2FC1A864D2FD}"/>
          </ac:spMkLst>
        </pc:spChg>
        <pc:spChg chg="add mod">
          <ac:chgData name="Kew, William R" userId="a09ff456-45da-487d-a519-aa71b52f3c64" providerId="ADAL" clId="{F7D5ADFA-0F6C-480D-BD54-6D98B9CEFA4D}" dt="2023-11-03T02:16:10.898" v="7433" actId="20577"/>
          <ac:spMkLst>
            <pc:docMk/>
            <pc:sldMk cId="3354189359" sldId="553"/>
            <ac:spMk id="26" creationId="{358A3468-80BA-00B2-7DA6-5335971D9634}"/>
          </ac:spMkLst>
        </pc:spChg>
        <pc:spChg chg="mod">
          <ac:chgData name="Kew, William R" userId="a09ff456-45da-487d-a519-aa71b52f3c64" providerId="ADAL" clId="{F7D5ADFA-0F6C-480D-BD54-6D98B9CEFA4D}" dt="2023-11-03T02:16:40.499" v="7438"/>
          <ac:spMkLst>
            <pc:docMk/>
            <pc:sldMk cId="3354189359" sldId="553"/>
            <ac:spMk id="29" creationId="{04D315E8-EE5D-49EB-0CDC-8CD67C3A0E7B}"/>
          </ac:spMkLst>
        </pc:spChg>
        <pc:spChg chg="mod">
          <ac:chgData name="Kew, William R" userId="a09ff456-45da-487d-a519-aa71b52f3c64" providerId="ADAL" clId="{F7D5ADFA-0F6C-480D-BD54-6D98B9CEFA4D}" dt="2023-11-03T02:17:09.661" v="7464" actId="20577"/>
          <ac:spMkLst>
            <pc:docMk/>
            <pc:sldMk cId="3354189359" sldId="553"/>
            <ac:spMk id="30" creationId="{2F05DA96-D1C3-DE5D-2389-A6E34768D5DC}"/>
          </ac:spMkLst>
        </pc:spChg>
        <pc:spChg chg="mod">
          <ac:chgData name="Kew, William R" userId="a09ff456-45da-487d-a519-aa71b52f3c64" providerId="ADAL" clId="{F7D5ADFA-0F6C-480D-BD54-6D98B9CEFA4D}" dt="2023-11-03T02:16:40.499" v="7438"/>
          <ac:spMkLst>
            <pc:docMk/>
            <pc:sldMk cId="3354189359" sldId="553"/>
            <ac:spMk id="31" creationId="{FFD8CDC6-ED4D-DAB1-B74B-6C63B37BD85C}"/>
          </ac:spMkLst>
        </pc:spChg>
        <pc:spChg chg="mod">
          <ac:chgData name="Kew, William R" userId="a09ff456-45da-487d-a519-aa71b52f3c64" providerId="ADAL" clId="{F7D5ADFA-0F6C-480D-BD54-6D98B9CEFA4D}" dt="2023-11-03T02:16:40.499" v="7438"/>
          <ac:spMkLst>
            <pc:docMk/>
            <pc:sldMk cId="3354189359" sldId="553"/>
            <ac:spMk id="34" creationId="{17E4E073-2CD6-C0E8-8C8C-5D94555EA5F5}"/>
          </ac:spMkLst>
        </pc:spChg>
        <pc:spChg chg="mod">
          <ac:chgData name="Kew, William R" userId="a09ff456-45da-487d-a519-aa71b52f3c64" providerId="ADAL" clId="{F7D5ADFA-0F6C-480D-BD54-6D98B9CEFA4D}" dt="2023-11-03T02:16:40.499" v="7438"/>
          <ac:spMkLst>
            <pc:docMk/>
            <pc:sldMk cId="3354189359" sldId="553"/>
            <ac:spMk id="35" creationId="{AD46CCA7-1973-93F8-1ED3-C8DFC9B047D5}"/>
          </ac:spMkLst>
        </pc:spChg>
        <pc:spChg chg="mod">
          <ac:chgData name="Kew, William R" userId="a09ff456-45da-487d-a519-aa71b52f3c64" providerId="ADAL" clId="{F7D5ADFA-0F6C-480D-BD54-6D98B9CEFA4D}" dt="2023-11-03T02:17:07.809" v="7463" actId="20577"/>
          <ac:spMkLst>
            <pc:docMk/>
            <pc:sldMk cId="3354189359" sldId="553"/>
            <ac:spMk id="36" creationId="{C36E285A-FDCB-734A-CCC8-0F212F9DB776}"/>
          </ac:spMkLst>
        </pc:spChg>
        <pc:grpChg chg="add mod">
          <ac:chgData name="Kew, William R" userId="a09ff456-45da-487d-a519-aa71b52f3c64" providerId="ADAL" clId="{F7D5ADFA-0F6C-480D-BD54-6D98B9CEFA4D}" dt="2023-11-03T01:37:06.652" v="6325"/>
          <ac:grpSpMkLst>
            <pc:docMk/>
            <pc:sldMk cId="3354189359" sldId="553"/>
            <ac:grpSpMk id="7" creationId="{DEDDD83B-49D0-EFFC-4E8C-87C7EF565F8E}"/>
          </ac:grpSpMkLst>
        </pc:grpChg>
        <pc:grpChg chg="mod">
          <ac:chgData name="Kew, William R" userId="a09ff456-45da-487d-a519-aa71b52f3c64" providerId="ADAL" clId="{F7D5ADFA-0F6C-480D-BD54-6D98B9CEFA4D}" dt="2023-11-03T01:37:06.652" v="6325"/>
          <ac:grpSpMkLst>
            <pc:docMk/>
            <pc:sldMk cId="3354189359" sldId="553"/>
            <ac:grpSpMk id="8" creationId="{7F380EAA-66E3-F00E-0FC6-BCFE13DE2983}"/>
          </ac:grpSpMkLst>
        </pc:grpChg>
        <pc:grpChg chg="mod">
          <ac:chgData name="Kew, William R" userId="a09ff456-45da-487d-a519-aa71b52f3c64" providerId="ADAL" clId="{F7D5ADFA-0F6C-480D-BD54-6D98B9CEFA4D}" dt="2023-11-03T01:37:06.652" v="6325"/>
          <ac:grpSpMkLst>
            <pc:docMk/>
            <pc:sldMk cId="3354189359" sldId="553"/>
            <ac:grpSpMk id="9" creationId="{BDA49729-E082-205E-3C99-DF779C7733EF}"/>
          </ac:grpSpMkLst>
        </pc:grpChg>
        <pc:grpChg chg="mod">
          <ac:chgData name="Kew, William R" userId="a09ff456-45da-487d-a519-aa71b52f3c64" providerId="ADAL" clId="{F7D5ADFA-0F6C-480D-BD54-6D98B9CEFA4D}" dt="2023-11-03T01:37:06.652" v="6325"/>
          <ac:grpSpMkLst>
            <pc:docMk/>
            <pc:sldMk cId="3354189359" sldId="553"/>
            <ac:grpSpMk id="10" creationId="{9AE1CB03-3108-F155-B5B4-5AF763E242B1}"/>
          </ac:grpSpMkLst>
        </pc:grpChg>
        <pc:grpChg chg="add mod">
          <ac:chgData name="Kew, William R" userId="a09ff456-45da-487d-a519-aa71b52f3c64" providerId="ADAL" clId="{F7D5ADFA-0F6C-480D-BD54-6D98B9CEFA4D}" dt="2023-11-03T02:16:40.499" v="7438"/>
          <ac:grpSpMkLst>
            <pc:docMk/>
            <pc:sldMk cId="3354189359" sldId="553"/>
            <ac:grpSpMk id="27" creationId="{7B0D6C17-5436-35D2-51E9-432E8A82155A}"/>
          </ac:grpSpMkLst>
        </pc:grpChg>
        <pc:grpChg chg="add mod">
          <ac:chgData name="Kew, William R" userId="a09ff456-45da-487d-a519-aa71b52f3c64" providerId="ADAL" clId="{F7D5ADFA-0F6C-480D-BD54-6D98B9CEFA4D}" dt="2023-11-03T02:16:40.499" v="7438"/>
          <ac:grpSpMkLst>
            <pc:docMk/>
            <pc:sldMk cId="3354189359" sldId="553"/>
            <ac:grpSpMk id="32" creationId="{BE7EE83C-D51E-D671-5D8E-F33DEA48FBFB}"/>
          </ac:grpSpMkLst>
        </pc:grpChg>
        <pc:picChg chg="mod">
          <ac:chgData name="Kew, William R" userId="a09ff456-45da-487d-a519-aa71b52f3c64" providerId="ADAL" clId="{F7D5ADFA-0F6C-480D-BD54-6D98B9CEFA4D}" dt="2023-11-03T01:37:06.652" v="6325"/>
          <ac:picMkLst>
            <pc:docMk/>
            <pc:sldMk cId="3354189359" sldId="553"/>
            <ac:picMk id="11" creationId="{AC97E6C4-3EB4-52D4-1820-0CD88023D13C}"/>
          </ac:picMkLst>
        </pc:picChg>
        <pc:picChg chg="mod">
          <ac:chgData name="Kew, William R" userId="a09ff456-45da-487d-a519-aa71b52f3c64" providerId="ADAL" clId="{F7D5ADFA-0F6C-480D-BD54-6D98B9CEFA4D}" dt="2023-11-03T01:37:06.652" v="6325"/>
          <ac:picMkLst>
            <pc:docMk/>
            <pc:sldMk cId="3354189359" sldId="553"/>
            <ac:picMk id="14" creationId="{62489CD8-54CD-CC4F-F6A0-AFC2B2E5D791}"/>
          </ac:picMkLst>
        </pc:picChg>
        <pc:picChg chg="mod">
          <ac:chgData name="Kew, William R" userId="a09ff456-45da-487d-a519-aa71b52f3c64" providerId="ADAL" clId="{F7D5ADFA-0F6C-480D-BD54-6D98B9CEFA4D}" dt="2023-11-03T01:37:06.652" v="6325"/>
          <ac:picMkLst>
            <pc:docMk/>
            <pc:sldMk cId="3354189359" sldId="553"/>
            <ac:picMk id="18" creationId="{F6E5E8E5-5F70-1B14-71F9-915F11CDE903}"/>
          </ac:picMkLst>
        </pc:picChg>
        <pc:picChg chg="mod">
          <ac:chgData name="Kew, William R" userId="a09ff456-45da-487d-a519-aa71b52f3c64" providerId="ADAL" clId="{F7D5ADFA-0F6C-480D-BD54-6D98B9CEFA4D}" dt="2023-11-03T02:16:40.499" v="7438"/>
          <ac:picMkLst>
            <pc:docMk/>
            <pc:sldMk cId="3354189359" sldId="553"/>
            <ac:picMk id="28" creationId="{70CCA68B-7452-5819-F6CF-83AE3480BA83}"/>
          </ac:picMkLst>
        </pc:picChg>
        <pc:picChg chg="mod">
          <ac:chgData name="Kew, William R" userId="a09ff456-45da-487d-a519-aa71b52f3c64" providerId="ADAL" clId="{F7D5ADFA-0F6C-480D-BD54-6D98B9CEFA4D}" dt="2023-11-03T02:16:40.499" v="7438"/>
          <ac:picMkLst>
            <pc:docMk/>
            <pc:sldMk cId="3354189359" sldId="553"/>
            <ac:picMk id="33" creationId="{747053C7-8262-7C9C-83DD-A6DF199B4CB8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0-31T21:26:08.400" v="5245" actId="113"/>
        <pc:sldMkLst>
          <pc:docMk/>
          <pc:sldMk cId="444381462" sldId="554"/>
        </pc:sldMkLst>
        <pc:spChg chg="del">
          <ac:chgData name="Kew, William R" userId="a09ff456-45da-487d-a519-aa71b52f3c64" providerId="ADAL" clId="{F7D5ADFA-0F6C-480D-BD54-6D98B9CEFA4D}" dt="2023-10-31T17:52:09.489" v="4879" actId="478"/>
          <ac:spMkLst>
            <pc:docMk/>
            <pc:sldMk cId="444381462" sldId="554"/>
            <ac:spMk id="3" creationId="{59D4BEEC-9FCE-C0B3-99F8-5912F2A935F1}"/>
          </ac:spMkLst>
        </pc:spChg>
        <pc:spChg chg="del">
          <ac:chgData name="Kew, William R" userId="a09ff456-45da-487d-a519-aa71b52f3c64" providerId="ADAL" clId="{F7D5ADFA-0F6C-480D-BD54-6D98B9CEFA4D}" dt="2023-10-31T21:24:30.316" v="4917" actId="478"/>
          <ac:spMkLst>
            <pc:docMk/>
            <pc:sldMk cId="444381462" sldId="554"/>
            <ac:spMk id="4" creationId="{8AE2BCAB-5747-B5E3-569F-A30BFA0BA657}"/>
          </ac:spMkLst>
        </pc:spChg>
        <pc:spChg chg="mod">
          <ac:chgData name="Kew, William R" userId="a09ff456-45da-487d-a519-aa71b52f3c64" providerId="ADAL" clId="{F7D5ADFA-0F6C-480D-BD54-6D98B9CEFA4D}" dt="2023-10-31T17:52:16.823" v="4915" actId="20577"/>
          <ac:spMkLst>
            <pc:docMk/>
            <pc:sldMk cId="444381462" sldId="554"/>
            <ac:spMk id="5" creationId="{44FEE928-FCC1-7829-0380-622CAE65C974}"/>
          </ac:spMkLst>
        </pc:spChg>
        <pc:spChg chg="add mod">
          <ac:chgData name="Kew, William R" userId="a09ff456-45da-487d-a519-aa71b52f3c64" providerId="ADAL" clId="{F7D5ADFA-0F6C-480D-BD54-6D98B9CEFA4D}" dt="2023-10-31T21:26:08.400" v="5245" actId="113"/>
          <ac:spMkLst>
            <pc:docMk/>
            <pc:sldMk cId="444381462" sldId="554"/>
            <ac:spMk id="8" creationId="{061F7FBF-2C99-F268-B1A5-D4802840FD87}"/>
          </ac:spMkLst>
        </pc:spChg>
        <pc:picChg chg="add mod">
          <ac:chgData name="Kew, William R" userId="a09ff456-45da-487d-a519-aa71b52f3c64" providerId="ADAL" clId="{F7D5ADFA-0F6C-480D-BD54-6D98B9CEFA4D}" dt="2023-10-31T21:24:33.344" v="4919" actId="1076"/>
          <ac:picMkLst>
            <pc:docMk/>
            <pc:sldMk cId="444381462" sldId="554"/>
            <ac:picMk id="7" creationId="{8982260B-8D0D-B40A-82B4-95F3F8D4EC17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9:00:36.182" v="13151" actId="113"/>
        <pc:sldMkLst>
          <pc:docMk/>
          <pc:sldMk cId="3915601934" sldId="555"/>
        </pc:sldMkLst>
        <pc:spChg chg="del">
          <ac:chgData name="Kew, William R" userId="a09ff456-45da-487d-a519-aa71b52f3c64" providerId="ADAL" clId="{F7D5ADFA-0F6C-480D-BD54-6D98B9CEFA4D}" dt="2023-11-03T02:45:06.250" v="9958" actId="478"/>
          <ac:spMkLst>
            <pc:docMk/>
            <pc:sldMk cId="3915601934" sldId="555"/>
            <ac:spMk id="4" creationId="{CDA7A306-D262-452B-BB75-F040BC9BB57D}"/>
          </ac:spMkLst>
        </pc:spChg>
        <pc:spChg chg="add del mod">
          <ac:chgData name="Kew, William R" userId="a09ff456-45da-487d-a519-aa71b52f3c64" providerId="ADAL" clId="{F7D5ADFA-0F6C-480D-BD54-6D98B9CEFA4D}" dt="2023-11-03T18:55:48.693" v="12332" actId="478"/>
          <ac:spMkLst>
            <pc:docMk/>
            <pc:sldMk cId="3915601934" sldId="555"/>
            <ac:spMk id="6" creationId="{21188924-0F01-9524-2288-1B8510CAA884}"/>
          </ac:spMkLst>
        </pc:spChg>
        <pc:spChg chg="del mod">
          <ac:chgData name="Kew, William R" userId="a09ff456-45da-487d-a519-aa71b52f3c64" providerId="ADAL" clId="{F7D5ADFA-0F6C-480D-BD54-6D98B9CEFA4D}" dt="2023-11-03T19:00:23.024" v="13144" actId="478"/>
          <ac:spMkLst>
            <pc:docMk/>
            <pc:sldMk cId="3915601934" sldId="555"/>
            <ac:spMk id="7" creationId="{7974B573-63C0-A381-38A5-2E78411E47A4}"/>
          </ac:spMkLst>
        </pc:spChg>
        <pc:spChg chg="add mod">
          <ac:chgData name="Kew, William R" userId="a09ff456-45da-487d-a519-aa71b52f3c64" providerId="ADAL" clId="{F7D5ADFA-0F6C-480D-BD54-6D98B9CEFA4D}" dt="2023-11-03T18:56:44.357" v="12562" actId="20577"/>
          <ac:spMkLst>
            <pc:docMk/>
            <pc:sldMk cId="3915601934" sldId="555"/>
            <ac:spMk id="10" creationId="{157ECCEF-C36D-51AC-DFAB-A7946EC1540F}"/>
          </ac:spMkLst>
        </pc:spChg>
        <pc:spChg chg="add mod">
          <ac:chgData name="Kew, William R" userId="a09ff456-45da-487d-a519-aa71b52f3c64" providerId="ADAL" clId="{F7D5ADFA-0F6C-480D-BD54-6D98B9CEFA4D}" dt="2023-11-03T19:00:36.182" v="13151" actId="113"/>
          <ac:spMkLst>
            <pc:docMk/>
            <pc:sldMk cId="3915601934" sldId="555"/>
            <ac:spMk id="11" creationId="{787FF464-081D-2A65-0CB5-5333BD40114D}"/>
          </ac:spMkLst>
        </pc:spChg>
        <pc:picChg chg="add mod">
          <ac:chgData name="Kew, William R" userId="a09ff456-45da-487d-a519-aa71b52f3c64" providerId="ADAL" clId="{F7D5ADFA-0F6C-480D-BD54-6D98B9CEFA4D}" dt="2023-11-03T18:56:49.754" v="12563" actId="1076"/>
          <ac:picMkLst>
            <pc:docMk/>
            <pc:sldMk cId="3915601934" sldId="555"/>
            <ac:picMk id="9" creationId="{7018C1ED-12F5-329F-6034-056F11A38AA9}"/>
          </ac:picMkLst>
        </pc:picChg>
      </pc:sldChg>
      <pc:sldChg chg="addSp delSp modSp new mod chgLayout">
        <pc:chgData name="Kew, William R" userId="a09ff456-45da-487d-a519-aa71b52f3c64" providerId="ADAL" clId="{F7D5ADFA-0F6C-480D-BD54-6D98B9CEFA4D}" dt="2023-11-03T18:53:05.699" v="12192" actId="1076"/>
        <pc:sldMkLst>
          <pc:docMk/>
          <pc:sldMk cId="3405095295" sldId="556"/>
        </pc:sldMkLst>
        <pc:spChg chg="mod ord">
          <ac:chgData name="Kew, William R" userId="a09ff456-45da-487d-a519-aa71b52f3c64" providerId="ADAL" clId="{F7D5ADFA-0F6C-480D-BD54-6D98B9CEFA4D}" dt="2023-10-31T23:05:19.458" v="5860" actId="700"/>
          <ac:spMkLst>
            <pc:docMk/>
            <pc:sldMk cId="3405095295" sldId="556"/>
            <ac:spMk id="2" creationId="{DE1A1B0A-48B0-5273-5D33-48807B6FD985}"/>
          </ac:spMkLst>
        </pc:spChg>
        <pc:spChg chg="del">
          <ac:chgData name="Kew, William R" userId="a09ff456-45da-487d-a519-aa71b52f3c64" providerId="ADAL" clId="{F7D5ADFA-0F6C-480D-BD54-6D98B9CEFA4D}" dt="2023-10-31T23:05:19.458" v="5860" actId="700"/>
          <ac:spMkLst>
            <pc:docMk/>
            <pc:sldMk cId="3405095295" sldId="556"/>
            <ac:spMk id="3" creationId="{8BD4D3B6-8431-7D8A-55AE-A981B7050243}"/>
          </ac:spMkLst>
        </pc:spChg>
        <pc:spChg chg="add mod">
          <ac:chgData name="Kew, William R" userId="a09ff456-45da-487d-a519-aa71b52f3c64" providerId="ADAL" clId="{F7D5ADFA-0F6C-480D-BD54-6D98B9CEFA4D}" dt="2023-11-03T18:53:01.411" v="12188" actId="1076"/>
          <ac:spMkLst>
            <pc:docMk/>
            <pc:sldMk cId="3405095295" sldId="556"/>
            <ac:spMk id="4" creationId="{63B75299-4880-01F6-AFB3-1915184AFA59}"/>
          </ac:spMkLst>
        </pc:spChg>
        <pc:spChg chg="del">
          <ac:chgData name="Kew, William R" userId="a09ff456-45da-487d-a519-aa71b52f3c64" providerId="ADAL" clId="{F7D5ADFA-0F6C-480D-BD54-6D98B9CEFA4D}" dt="2023-10-31T23:05:19.458" v="5860" actId="700"/>
          <ac:spMkLst>
            <pc:docMk/>
            <pc:sldMk cId="3405095295" sldId="556"/>
            <ac:spMk id="4" creationId="{D811B7C9-1C75-211A-0191-CCE3F8069F16}"/>
          </ac:spMkLst>
        </pc:spChg>
        <pc:spChg chg="del">
          <ac:chgData name="Kew, William R" userId="a09ff456-45da-487d-a519-aa71b52f3c64" providerId="ADAL" clId="{F7D5ADFA-0F6C-480D-BD54-6D98B9CEFA4D}" dt="2023-10-31T23:05:19.458" v="5860" actId="700"/>
          <ac:spMkLst>
            <pc:docMk/>
            <pc:sldMk cId="3405095295" sldId="556"/>
            <ac:spMk id="5" creationId="{3B2A44B4-5E95-7978-09C0-F8D1B645C934}"/>
          </ac:spMkLst>
        </pc:spChg>
        <pc:spChg chg="add mod ord">
          <ac:chgData name="Kew, William R" userId="a09ff456-45da-487d-a519-aa71b52f3c64" providerId="ADAL" clId="{F7D5ADFA-0F6C-480D-BD54-6D98B9CEFA4D}" dt="2023-10-31T23:05:24.727" v="5887" actId="20577"/>
          <ac:spMkLst>
            <pc:docMk/>
            <pc:sldMk cId="3405095295" sldId="556"/>
            <ac:spMk id="6" creationId="{BF861448-6B89-E191-B245-5A62F842AFEB}"/>
          </ac:spMkLst>
        </pc:spChg>
        <pc:spChg chg="add del mod ord">
          <ac:chgData name="Kew, William R" userId="a09ff456-45da-487d-a519-aa71b52f3c64" providerId="ADAL" clId="{F7D5ADFA-0F6C-480D-BD54-6D98B9CEFA4D}" dt="2023-11-03T18:52:02.913" v="12181" actId="478"/>
          <ac:spMkLst>
            <pc:docMk/>
            <pc:sldMk cId="3405095295" sldId="556"/>
            <ac:spMk id="7" creationId="{095BE810-6509-3A11-AFB0-826576DC5524}"/>
          </ac:spMkLst>
        </pc:spChg>
        <pc:spChg chg="add mod ord">
          <ac:chgData name="Kew, William R" userId="a09ff456-45da-487d-a519-aa71b52f3c64" providerId="ADAL" clId="{F7D5ADFA-0F6C-480D-BD54-6D98B9CEFA4D}" dt="2023-11-03T18:50:22.020" v="12179" actId="20577"/>
          <ac:spMkLst>
            <pc:docMk/>
            <pc:sldMk cId="3405095295" sldId="556"/>
            <ac:spMk id="8" creationId="{B6C63BF5-FA29-FF80-2721-8E73BFE90BBA}"/>
          </ac:spMkLst>
        </pc:spChg>
        <pc:picChg chg="add del mod">
          <ac:chgData name="Kew, William R" userId="a09ff456-45da-487d-a519-aa71b52f3c64" providerId="ADAL" clId="{F7D5ADFA-0F6C-480D-BD54-6D98B9CEFA4D}" dt="2023-11-03T18:52:24.973" v="12184" actId="478"/>
          <ac:picMkLst>
            <pc:docMk/>
            <pc:sldMk cId="3405095295" sldId="556"/>
            <ac:picMk id="9" creationId="{9D1BEB8F-3BFE-9DC8-DA36-AB22C082D4D9}"/>
          </ac:picMkLst>
        </pc:picChg>
        <pc:picChg chg="add mod">
          <ac:chgData name="Kew, William R" userId="a09ff456-45da-487d-a519-aa71b52f3c64" providerId="ADAL" clId="{F7D5ADFA-0F6C-480D-BD54-6D98B9CEFA4D}" dt="2023-11-03T18:53:05.699" v="12192" actId="1076"/>
          <ac:picMkLst>
            <pc:docMk/>
            <pc:sldMk cId="3405095295" sldId="556"/>
            <ac:picMk id="11" creationId="{6082E176-A814-A979-2D15-C9D9661A3799}"/>
          </ac:picMkLst>
        </pc:picChg>
      </pc:sldChg>
      <pc:sldChg chg="addSp modSp add mod ord">
        <pc:chgData name="Kew, William R" userId="a09ff456-45da-487d-a519-aa71b52f3c64" providerId="ADAL" clId="{F7D5ADFA-0F6C-480D-BD54-6D98B9CEFA4D}" dt="2023-11-03T17:43:00.529" v="10432" actId="115"/>
        <pc:sldMkLst>
          <pc:docMk/>
          <pc:sldMk cId="1396307007" sldId="557"/>
        </pc:sldMkLst>
        <pc:spChg chg="add mod">
          <ac:chgData name="Kew, William R" userId="a09ff456-45da-487d-a519-aa71b52f3c64" providerId="ADAL" clId="{F7D5ADFA-0F6C-480D-BD54-6D98B9CEFA4D}" dt="2023-11-03T17:32:47.991" v="10208" actId="20577"/>
          <ac:spMkLst>
            <pc:docMk/>
            <pc:sldMk cId="1396307007" sldId="557"/>
            <ac:spMk id="3" creationId="{6039CF47-88FC-FDE7-995D-BCFBD67E83EE}"/>
          </ac:spMkLst>
        </pc:spChg>
        <pc:spChg chg="mod">
          <ac:chgData name="Kew, William R" userId="a09ff456-45da-487d-a519-aa71b52f3c64" providerId="ADAL" clId="{F7D5ADFA-0F6C-480D-BD54-6D98B9CEFA4D}" dt="2023-11-03T17:43:00.529" v="10432" actId="115"/>
          <ac:spMkLst>
            <pc:docMk/>
            <pc:sldMk cId="1396307007" sldId="557"/>
            <ac:spMk id="4" creationId="{8CF0FB81-685B-129A-0F28-D8949675E45B}"/>
          </ac:spMkLst>
        </pc:spChg>
        <pc:spChg chg="mod">
          <ac:chgData name="Kew, William R" userId="a09ff456-45da-487d-a519-aa71b52f3c64" providerId="ADAL" clId="{F7D5ADFA-0F6C-480D-BD54-6D98B9CEFA4D}" dt="2023-11-03T17:42:56.890" v="10430" actId="1076"/>
          <ac:spMkLst>
            <pc:docMk/>
            <pc:sldMk cId="1396307007" sldId="557"/>
            <ac:spMk id="7" creationId="{08F7D539-BA3C-21D4-D1F5-42F62BC1456E}"/>
          </ac:spMkLst>
        </pc:spChg>
      </pc:sldChg>
      <pc:sldChg chg="addSp delSp modSp add del mod">
        <pc:chgData name="Kew, William R" userId="a09ff456-45da-487d-a519-aa71b52f3c64" providerId="ADAL" clId="{F7D5ADFA-0F6C-480D-BD54-6D98B9CEFA4D}" dt="2023-11-03T17:26:30.850" v="10147" actId="2696"/>
        <pc:sldMkLst>
          <pc:docMk/>
          <pc:sldMk cId="4036774505" sldId="557"/>
        </pc:sldMkLst>
        <pc:spChg chg="del">
          <ac:chgData name="Kew, William R" userId="a09ff456-45da-487d-a519-aa71b52f3c64" providerId="ADAL" clId="{F7D5ADFA-0F6C-480D-BD54-6D98B9CEFA4D}" dt="2023-11-03T02:31:01.954" v="8408" actId="478"/>
          <ac:spMkLst>
            <pc:docMk/>
            <pc:sldMk cId="4036774505" sldId="557"/>
            <ac:spMk id="3" creationId="{C269BE06-561F-A623-B19C-B1916A280665}"/>
          </ac:spMkLst>
        </pc:spChg>
        <pc:spChg chg="mod">
          <ac:chgData name="Kew, William R" userId="a09ff456-45da-487d-a519-aa71b52f3c64" providerId="ADAL" clId="{F7D5ADFA-0F6C-480D-BD54-6D98B9CEFA4D}" dt="2023-11-03T02:34:22.636" v="8916" actId="20577"/>
          <ac:spMkLst>
            <pc:docMk/>
            <pc:sldMk cId="4036774505" sldId="557"/>
            <ac:spMk id="4" creationId="{8CF0FB81-685B-129A-0F28-D8949675E45B}"/>
          </ac:spMkLst>
        </pc:spChg>
        <pc:spChg chg="mod">
          <ac:chgData name="Kew, William R" userId="a09ff456-45da-487d-a519-aa71b52f3c64" providerId="ADAL" clId="{F7D5ADFA-0F6C-480D-BD54-6D98B9CEFA4D}" dt="2023-11-03T02:31:06.464" v="8433" actId="20577"/>
          <ac:spMkLst>
            <pc:docMk/>
            <pc:sldMk cId="4036774505" sldId="557"/>
            <ac:spMk id="5" creationId="{BCED4432-7B58-3523-7AFF-9C9483891633}"/>
          </ac:spMkLst>
        </pc:spChg>
        <pc:spChg chg="add del mod">
          <ac:chgData name="Kew, William R" userId="a09ff456-45da-487d-a519-aa71b52f3c64" providerId="ADAL" clId="{F7D5ADFA-0F6C-480D-BD54-6D98B9CEFA4D}" dt="2023-11-03T02:33:56.544" v="8818" actId="478"/>
          <ac:spMkLst>
            <pc:docMk/>
            <pc:sldMk cId="4036774505" sldId="557"/>
            <ac:spMk id="6" creationId="{8001E55E-FE82-DF19-3D26-D5C6435A4867}"/>
          </ac:spMkLst>
        </pc:spChg>
        <pc:spChg chg="add mod">
          <ac:chgData name="Kew, William R" userId="a09ff456-45da-487d-a519-aa71b52f3c64" providerId="ADAL" clId="{F7D5ADFA-0F6C-480D-BD54-6D98B9CEFA4D}" dt="2023-11-03T02:35:02.585" v="9036" actId="1076"/>
          <ac:spMkLst>
            <pc:docMk/>
            <pc:sldMk cId="4036774505" sldId="557"/>
            <ac:spMk id="7" creationId="{08F7D539-BA3C-21D4-D1F5-42F62BC1456E}"/>
          </ac:spMkLst>
        </pc:spChg>
        <pc:spChg chg="add mod">
          <ac:chgData name="Kew, William R" userId="a09ff456-45da-487d-a519-aa71b52f3c64" providerId="ADAL" clId="{F7D5ADFA-0F6C-480D-BD54-6D98B9CEFA4D}" dt="2023-11-03T02:35:34.516" v="9184" actId="113"/>
          <ac:spMkLst>
            <pc:docMk/>
            <pc:sldMk cId="4036774505" sldId="557"/>
            <ac:spMk id="8" creationId="{21D27BBE-3ABC-DADB-DF95-F538516E3204}"/>
          </ac:spMkLst>
        </pc:spChg>
        <pc:picChg chg="add mod">
          <ac:chgData name="Kew, William R" userId="a09ff456-45da-487d-a519-aa71b52f3c64" providerId="ADAL" clId="{F7D5ADFA-0F6C-480D-BD54-6D98B9CEFA4D}" dt="2023-11-03T02:33:40.845" v="8805" actId="1076"/>
          <ac:picMkLst>
            <pc:docMk/>
            <pc:sldMk cId="4036774505" sldId="557"/>
            <ac:picMk id="6146" creationId="{B0441FB9-C2B9-730F-5034-FF001A8DF310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7:35:27.267" v="10283" actId="122"/>
        <pc:sldMkLst>
          <pc:docMk/>
          <pc:sldMk cId="2772161802" sldId="558"/>
        </pc:sldMkLst>
        <pc:spChg chg="add mod">
          <ac:chgData name="Kew, William R" userId="a09ff456-45da-487d-a519-aa71b52f3c64" providerId="ADAL" clId="{F7D5ADFA-0F6C-480D-BD54-6D98B9CEFA4D}" dt="2023-11-03T17:35:27.267" v="10283" actId="122"/>
          <ac:spMkLst>
            <pc:docMk/>
            <pc:sldMk cId="2772161802" sldId="558"/>
            <ac:spMk id="9" creationId="{1DCB0F87-7CF0-B9B5-47A6-D20B8E9A27C4}"/>
          </ac:spMkLst>
        </pc:spChg>
        <pc:spChg chg="del">
          <ac:chgData name="Kew, William R" userId="a09ff456-45da-487d-a519-aa71b52f3c64" providerId="ADAL" clId="{F7D5ADFA-0F6C-480D-BD54-6D98B9CEFA4D}" dt="2023-11-03T17:32:21.222" v="10154" actId="478"/>
          <ac:spMkLst>
            <pc:docMk/>
            <pc:sldMk cId="2772161802" sldId="558"/>
            <ac:spMk id="16" creationId="{99EF63BB-8FB8-BAFB-7C5E-CA39389DC9ED}"/>
          </ac:spMkLst>
        </pc:spChg>
        <pc:picChg chg="add del mod">
          <ac:chgData name="Kew, William R" userId="a09ff456-45da-487d-a519-aa71b52f3c64" providerId="ADAL" clId="{F7D5ADFA-0F6C-480D-BD54-6D98B9CEFA4D}" dt="2023-11-03T17:34:43.877" v="10210" actId="478"/>
          <ac:picMkLst>
            <pc:docMk/>
            <pc:sldMk cId="2772161802" sldId="558"/>
            <ac:picMk id="4" creationId="{1FFDD1B0-66F8-E180-22E9-16822B899183}"/>
          </ac:picMkLst>
        </pc:picChg>
        <pc:picChg chg="add mod">
          <ac:chgData name="Kew, William R" userId="a09ff456-45da-487d-a519-aa71b52f3c64" providerId="ADAL" clId="{F7D5ADFA-0F6C-480D-BD54-6D98B9CEFA4D}" dt="2023-11-03T17:34:49.997" v="10214" actId="1076"/>
          <ac:picMkLst>
            <pc:docMk/>
            <pc:sldMk cId="2772161802" sldId="558"/>
            <ac:picMk id="8" creationId="{21AD7E46-7708-C6C2-3C9B-BFD41628720F}"/>
          </ac:picMkLst>
        </pc:picChg>
        <pc:picChg chg="del">
          <ac:chgData name="Kew, William R" userId="a09ff456-45da-487d-a519-aa71b52f3c64" providerId="ADAL" clId="{F7D5ADFA-0F6C-480D-BD54-6D98B9CEFA4D}" dt="2023-11-03T17:32:19.910" v="10153" actId="478"/>
          <ac:picMkLst>
            <pc:docMk/>
            <pc:sldMk cId="2772161802" sldId="558"/>
            <ac:picMk id="13" creationId="{9E3ECDCD-0393-C40A-A58D-6E270548DA40}"/>
          </ac:picMkLst>
        </pc:picChg>
      </pc:sldChg>
      <pc:sldChg chg="addSp delSp modSp new del mod">
        <pc:chgData name="Kew, William R" userId="a09ff456-45da-487d-a519-aa71b52f3c64" providerId="ADAL" clId="{F7D5ADFA-0F6C-480D-BD54-6D98B9CEFA4D}" dt="2023-11-03T17:26:53.137" v="10151" actId="2696"/>
        <pc:sldMkLst>
          <pc:docMk/>
          <pc:sldMk cId="3905622549" sldId="558"/>
        </pc:sldMkLst>
        <pc:spChg chg="del">
          <ac:chgData name="Kew, William R" userId="a09ff456-45da-487d-a519-aa71b52f3c64" providerId="ADAL" clId="{F7D5ADFA-0F6C-480D-BD54-6D98B9CEFA4D}" dt="2023-11-03T02:35:47.090" v="9222" actId="478"/>
          <ac:spMkLst>
            <pc:docMk/>
            <pc:sldMk cId="3905622549" sldId="558"/>
            <ac:spMk id="3" creationId="{9E8423AB-F518-36B2-CA50-CB2A62046540}"/>
          </ac:spMkLst>
        </pc:spChg>
        <pc:spChg chg="del">
          <ac:chgData name="Kew, William R" userId="a09ff456-45da-487d-a519-aa71b52f3c64" providerId="ADAL" clId="{F7D5ADFA-0F6C-480D-BD54-6D98B9CEFA4D}" dt="2023-11-03T02:35:46.321" v="9221" actId="478"/>
          <ac:spMkLst>
            <pc:docMk/>
            <pc:sldMk cId="3905622549" sldId="558"/>
            <ac:spMk id="4" creationId="{D7BF3896-068B-4E50-E627-669D4BC71A99}"/>
          </ac:spMkLst>
        </pc:spChg>
        <pc:spChg chg="mod">
          <ac:chgData name="Kew, William R" userId="a09ff456-45da-487d-a519-aa71b52f3c64" providerId="ADAL" clId="{F7D5ADFA-0F6C-480D-BD54-6D98B9CEFA4D}" dt="2023-11-03T02:35:45.038" v="9220" actId="20577"/>
          <ac:spMkLst>
            <pc:docMk/>
            <pc:sldMk cId="3905622549" sldId="558"/>
            <ac:spMk id="5" creationId="{A5C1074E-638F-864D-C7B5-3FC27DC80A98}"/>
          </ac:spMkLst>
        </pc:spChg>
        <pc:spChg chg="add mod">
          <ac:chgData name="Kew, William R" userId="a09ff456-45da-487d-a519-aa71b52f3c64" providerId="ADAL" clId="{F7D5ADFA-0F6C-480D-BD54-6D98B9CEFA4D}" dt="2023-11-03T02:44:22.187" v="9950" actId="14100"/>
          <ac:spMkLst>
            <pc:docMk/>
            <pc:sldMk cId="3905622549" sldId="558"/>
            <ac:spMk id="6" creationId="{000D18F7-5A43-908B-A97B-4385BFA128B9}"/>
          </ac:spMkLst>
        </pc:spChg>
        <pc:spChg chg="add del">
          <ac:chgData name="Kew, William R" userId="a09ff456-45da-487d-a519-aa71b52f3c64" providerId="ADAL" clId="{F7D5ADFA-0F6C-480D-BD54-6D98B9CEFA4D}" dt="2023-11-03T02:38:32.981" v="9594" actId="22"/>
          <ac:spMkLst>
            <pc:docMk/>
            <pc:sldMk cId="3905622549" sldId="558"/>
            <ac:spMk id="8" creationId="{E707D133-8659-3915-6BC9-AB82B670139D}"/>
          </ac:spMkLst>
        </pc:spChg>
        <pc:spChg chg="add mod">
          <ac:chgData name="Kew, William R" userId="a09ff456-45da-487d-a519-aa71b52f3c64" providerId="ADAL" clId="{F7D5ADFA-0F6C-480D-BD54-6D98B9CEFA4D}" dt="2023-11-03T02:44:24.500" v="9951" actId="1076"/>
          <ac:spMkLst>
            <pc:docMk/>
            <pc:sldMk cId="3905622549" sldId="558"/>
            <ac:spMk id="10" creationId="{411DD069-113D-1630-21C3-D54345BF9678}"/>
          </ac:spMkLst>
        </pc:spChg>
        <pc:spChg chg="add del mod">
          <ac:chgData name="Kew, William R" userId="a09ff456-45da-487d-a519-aa71b52f3c64" providerId="ADAL" clId="{F7D5ADFA-0F6C-480D-BD54-6D98B9CEFA4D}" dt="2023-11-03T02:41:28.447" v="9670" actId="478"/>
          <ac:spMkLst>
            <pc:docMk/>
            <pc:sldMk cId="3905622549" sldId="558"/>
            <ac:spMk id="11" creationId="{50977EA4-F7F7-D9B7-E2EF-141F469DD304}"/>
          </ac:spMkLst>
        </pc:spChg>
        <pc:spChg chg="add mod">
          <ac:chgData name="Kew, William R" userId="a09ff456-45da-487d-a519-aa71b52f3c64" providerId="ADAL" clId="{F7D5ADFA-0F6C-480D-BD54-6D98B9CEFA4D}" dt="2023-11-03T02:44:24.500" v="9951" actId="1076"/>
          <ac:spMkLst>
            <pc:docMk/>
            <pc:sldMk cId="3905622549" sldId="558"/>
            <ac:spMk id="15" creationId="{9C069248-41EB-81BB-99F7-12DC41F2C241}"/>
          </ac:spMkLst>
        </pc:spChg>
        <pc:spChg chg="add mod">
          <ac:chgData name="Kew, William R" userId="a09ff456-45da-487d-a519-aa71b52f3c64" providerId="ADAL" clId="{F7D5ADFA-0F6C-480D-BD54-6D98B9CEFA4D}" dt="2023-11-03T02:44:17.820" v="9948" actId="1076"/>
          <ac:spMkLst>
            <pc:docMk/>
            <pc:sldMk cId="3905622549" sldId="558"/>
            <ac:spMk id="16" creationId="{99EF63BB-8FB8-BAFB-7C5E-CA39389DC9ED}"/>
          </ac:spMkLst>
        </pc:spChg>
        <pc:picChg chg="add mod">
          <ac:chgData name="Kew, William R" userId="a09ff456-45da-487d-a519-aa71b52f3c64" providerId="ADAL" clId="{F7D5ADFA-0F6C-480D-BD54-6D98B9CEFA4D}" dt="2023-11-03T02:44:18.941" v="9949" actId="1076"/>
          <ac:picMkLst>
            <pc:docMk/>
            <pc:sldMk cId="3905622549" sldId="558"/>
            <ac:picMk id="13" creationId="{9E3ECDCD-0393-C40A-A58D-6E270548DA40}"/>
          </ac:picMkLst>
        </pc:picChg>
        <pc:picChg chg="add del mod">
          <ac:chgData name="Kew, William R" userId="a09ff456-45da-487d-a519-aa71b52f3c64" providerId="ADAL" clId="{F7D5ADFA-0F6C-480D-BD54-6D98B9CEFA4D}" dt="2023-11-03T02:41:27.554" v="9669" actId="478"/>
          <ac:picMkLst>
            <pc:docMk/>
            <pc:sldMk cId="3905622549" sldId="558"/>
            <ac:picMk id="7170" creationId="{528E60FB-F99B-4D07-6C3F-7A168668ADEA}"/>
          </ac:picMkLst>
        </pc:picChg>
        <pc:picChg chg="add del mod">
          <ac:chgData name="Kew, William R" userId="a09ff456-45da-487d-a519-aa71b52f3c64" providerId="ADAL" clId="{F7D5ADFA-0F6C-480D-BD54-6D98B9CEFA4D}" dt="2023-11-03T02:41:30.059" v="9671" actId="478"/>
          <ac:picMkLst>
            <pc:docMk/>
            <pc:sldMk cId="3905622549" sldId="558"/>
            <ac:picMk id="7172" creationId="{A1C346F5-62B3-45C6-6369-CC0FFACFD7B8}"/>
          </ac:picMkLst>
        </pc:picChg>
      </pc:sldChg>
      <pc:sldChg chg="addSp delSp modSp new del mod">
        <pc:chgData name="Kew, William R" userId="a09ff456-45da-487d-a519-aa71b52f3c64" providerId="ADAL" clId="{F7D5ADFA-0F6C-480D-BD54-6D98B9CEFA4D}" dt="2023-11-03T17:26:13.078" v="10145" actId="2696"/>
        <pc:sldMkLst>
          <pc:docMk/>
          <pc:sldMk cId="1066201070" sldId="559"/>
        </pc:sldMkLst>
        <pc:spChg chg="del">
          <ac:chgData name="Kew, William R" userId="a09ff456-45da-487d-a519-aa71b52f3c64" providerId="ADAL" clId="{F7D5ADFA-0F6C-480D-BD54-6D98B9CEFA4D}" dt="2023-11-03T17:17:45.854" v="10012" actId="478"/>
          <ac:spMkLst>
            <pc:docMk/>
            <pc:sldMk cId="1066201070" sldId="559"/>
            <ac:spMk id="3" creationId="{5DF01ED5-173E-E8F1-D67A-E8A0872165FD}"/>
          </ac:spMkLst>
        </pc:spChg>
        <pc:spChg chg="del">
          <ac:chgData name="Kew, William R" userId="a09ff456-45da-487d-a519-aa71b52f3c64" providerId="ADAL" clId="{F7D5ADFA-0F6C-480D-BD54-6D98B9CEFA4D}" dt="2023-11-03T17:17:45.281" v="10011" actId="478"/>
          <ac:spMkLst>
            <pc:docMk/>
            <pc:sldMk cId="1066201070" sldId="559"/>
            <ac:spMk id="4" creationId="{B0E8BF7D-C207-2763-4943-52D14BE48A77}"/>
          </ac:spMkLst>
        </pc:spChg>
        <pc:spChg chg="mod">
          <ac:chgData name="Kew, William R" userId="a09ff456-45da-487d-a519-aa71b52f3c64" providerId="ADAL" clId="{F7D5ADFA-0F6C-480D-BD54-6D98B9CEFA4D}" dt="2023-11-03T17:24:24.867" v="10119" actId="20577"/>
          <ac:spMkLst>
            <pc:docMk/>
            <pc:sldMk cId="1066201070" sldId="559"/>
            <ac:spMk id="5" creationId="{7693DA0D-3553-7435-5360-A50EF7F3342F}"/>
          </ac:spMkLst>
        </pc:spChg>
        <pc:spChg chg="add mod">
          <ac:chgData name="Kew, William R" userId="a09ff456-45da-487d-a519-aa71b52f3c64" providerId="ADAL" clId="{F7D5ADFA-0F6C-480D-BD54-6D98B9CEFA4D}" dt="2023-11-03T17:24:34.555" v="10121" actId="1076"/>
          <ac:spMkLst>
            <pc:docMk/>
            <pc:sldMk cId="1066201070" sldId="559"/>
            <ac:spMk id="34" creationId="{B329D562-5345-A929-152A-63BE4B9E7C35}"/>
          </ac:spMkLst>
        </pc:spChg>
        <pc:spChg chg="add mod">
          <ac:chgData name="Kew, William R" userId="a09ff456-45da-487d-a519-aa71b52f3c64" providerId="ADAL" clId="{F7D5ADFA-0F6C-480D-BD54-6D98B9CEFA4D}" dt="2023-11-03T17:24:40.605" v="10123" actId="1076"/>
          <ac:spMkLst>
            <pc:docMk/>
            <pc:sldMk cId="1066201070" sldId="559"/>
            <ac:spMk id="35" creationId="{8E23E47F-397D-1E14-EA6B-874FDE381299}"/>
          </ac:spMkLst>
        </pc:spChg>
        <pc:spChg chg="add mod">
          <ac:chgData name="Kew, William R" userId="a09ff456-45da-487d-a519-aa71b52f3c64" providerId="ADAL" clId="{F7D5ADFA-0F6C-480D-BD54-6D98B9CEFA4D}" dt="2023-11-03T17:24:46.915" v="10125" actId="1076"/>
          <ac:spMkLst>
            <pc:docMk/>
            <pc:sldMk cId="1066201070" sldId="559"/>
            <ac:spMk id="36" creationId="{D2592A45-F7A0-F133-7F87-AC0224F0517D}"/>
          </ac:spMkLst>
        </pc:spChg>
        <pc:spChg chg="add mod">
          <ac:chgData name="Kew, William R" userId="a09ff456-45da-487d-a519-aa71b52f3c64" providerId="ADAL" clId="{F7D5ADFA-0F6C-480D-BD54-6D98B9CEFA4D}" dt="2023-11-03T17:24:54.275" v="10127" actId="1076"/>
          <ac:spMkLst>
            <pc:docMk/>
            <pc:sldMk cId="1066201070" sldId="559"/>
            <ac:spMk id="37" creationId="{84F5395E-A33E-E29A-0288-0AE8731C0D73}"/>
          </ac:spMkLst>
        </pc:spChg>
        <pc:spChg chg="add mod">
          <ac:chgData name="Kew, William R" userId="a09ff456-45da-487d-a519-aa71b52f3c64" providerId="ADAL" clId="{F7D5ADFA-0F6C-480D-BD54-6D98B9CEFA4D}" dt="2023-11-03T17:25:01.338" v="10129" actId="1076"/>
          <ac:spMkLst>
            <pc:docMk/>
            <pc:sldMk cId="1066201070" sldId="559"/>
            <ac:spMk id="38" creationId="{9F0880BE-104D-D89C-038E-0073C5DE3369}"/>
          </ac:spMkLst>
        </pc:spChg>
        <pc:spChg chg="add mod">
          <ac:chgData name="Kew, William R" userId="a09ff456-45da-487d-a519-aa71b52f3c64" providerId="ADAL" clId="{F7D5ADFA-0F6C-480D-BD54-6D98B9CEFA4D}" dt="2023-11-03T17:25:09.108" v="10140" actId="1076"/>
          <ac:spMkLst>
            <pc:docMk/>
            <pc:sldMk cId="1066201070" sldId="559"/>
            <ac:spMk id="39" creationId="{DD5006CA-55C4-2C24-CE16-150BFE9058B9}"/>
          </ac:spMkLst>
        </pc:spChg>
        <pc:graphicFrameChg chg="add mod">
          <ac:chgData name="Kew, William R" userId="a09ff456-45da-487d-a519-aa71b52f3c64" providerId="ADAL" clId="{F7D5ADFA-0F6C-480D-BD54-6D98B9CEFA4D}" dt="2023-11-03T17:21:01.497" v="10019"/>
          <ac:graphicFrameMkLst>
            <pc:docMk/>
            <pc:sldMk cId="1066201070" sldId="559"/>
            <ac:graphicFrameMk id="7" creationId="{F93C908C-7D3C-D7D3-7902-E08643D5E5DC}"/>
          </ac:graphicFrameMkLst>
        </pc:graphicFrameChg>
        <pc:picChg chg="add del mod">
          <ac:chgData name="Kew, William R" userId="a09ff456-45da-487d-a519-aa71b52f3c64" providerId="ADAL" clId="{F7D5ADFA-0F6C-480D-BD54-6D98B9CEFA4D}" dt="2023-11-03T17:20:59.347" v="10016" actId="478"/>
          <ac:picMkLst>
            <pc:docMk/>
            <pc:sldMk cId="1066201070" sldId="559"/>
            <ac:picMk id="6" creationId="{99137E87-50CA-8D33-A500-7347A16B24BD}"/>
          </ac:picMkLst>
        </pc:picChg>
        <pc:picChg chg="add mod">
          <ac:chgData name="Kew, William R" userId="a09ff456-45da-487d-a519-aa71b52f3c64" providerId="ADAL" clId="{F7D5ADFA-0F6C-480D-BD54-6D98B9CEFA4D}" dt="2023-11-03T17:21:22.326" v="10050" actId="1076"/>
          <ac:picMkLst>
            <pc:docMk/>
            <pc:sldMk cId="1066201070" sldId="559"/>
            <ac:picMk id="8" creationId="{1A72E7AE-E5EA-96CE-351D-09C3911E9165}"/>
          </ac:picMkLst>
        </pc:picChg>
        <pc:picChg chg="add mod">
          <ac:chgData name="Kew, William R" userId="a09ff456-45da-487d-a519-aa71b52f3c64" providerId="ADAL" clId="{F7D5ADFA-0F6C-480D-BD54-6D98B9CEFA4D}" dt="2023-11-03T17:21:36.588" v="10053" actId="1076"/>
          <ac:picMkLst>
            <pc:docMk/>
            <pc:sldMk cId="1066201070" sldId="559"/>
            <ac:picMk id="9" creationId="{BBB906E2-72B7-4839-58B2-DE011D299273}"/>
          </ac:picMkLst>
        </pc:picChg>
        <pc:picChg chg="add mod">
          <ac:chgData name="Kew, William R" userId="a09ff456-45da-487d-a519-aa71b52f3c64" providerId="ADAL" clId="{F7D5ADFA-0F6C-480D-BD54-6D98B9CEFA4D}" dt="2023-11-03T17:21:54.796" v="10058" actId="1076"/>
          <ac:picMkLst>
            <pc:docMk/>
            <pc:sldMk cId="1066201070" sldId="559"/>
            <ac:picMk id="12" creationId="{0B5DA207-9374-3DF5-B57D-E5B72B70E687}"/>
          </ac:picMkLst>
        </pc:picChg>
        <pc:picChg chg="add mod">
          <ac:chgData name="Kew, William R" userId="a09ff456-45da-487d-a519-aa71b52f3c64" providerId="ADAL" clId="{F7D5ADFA-0F6C-480D-BD54-6D98B9CEFA4D}" dt="2023-11-03T17:22:17.877" v="10064" actId="1076"/>
          <ac:picMkLst>
            <pc:docMk/>
            <pc:sldMk cId="1066201070" sldId="559"/>
            <ac:picMk id="16" creationId="{A939D29B-805B-344B-F211-066DD4ABFC18}"/>
          </ac:picMkLst>
        </pc:picChg>
        <pc:picChg chg="add mod">
          <ac:chgData name="Kew, William R" userId="a09ff456-45da-487d-a519-aa71b52f3c64" providerId="ADAL" clId="{F7D5ADFA-0F6C-480D-BD54-6D98B9CEFA4D}" dt="2023-11-03T17:22:54.066" v="10074" actId="1076"/>
          <ac:picMkLst>
            <pc:docMk/>
            <pc:sldMk cId="1066201070" sldId="559"/>
            <ac:picMk id="19" creationId="{CBF67C68-9286-B8B0-E36D-1A7BD3BD2B95}"/>
          </ac:picMkLst>
        </pc:picChg>
        <pc:picChg chg="add mod">
          <ac:chgData name="Kew, William R" userId="a09ff456-45da-487d-a519-aa71b52f3c64" providerId="ADAL" clId="{F7D5ADFA-0F6C-480D-BD54-6D98B9CEFA4D}" dt="2023-11-03T17:23:18.528" v="10086" actId="1076"/>
          <ac:picMkLst>
            <pc:docMk/>
            <pc:sldMk cId="1066201070" sldId="559"/>
            <ac:picMk id="25" creationId="{08CA87BF-80DE-2710-D9E4-673A78A6A297}"/>
          </ac:picMkLst>
        </pc:picChg>
        <pc:picChg chg="add mod">
          <ac:chgData name="Kew, William R" userId="a09ff456-45da-487d-a519-aa71b52f3c64" providerId="ADAL" clId="{F7D5ADFA-0F6C-480D-BD54-6D98B9CEFA4D}" dt="2023-11-03T17:24:04.642" v="10095" actId="1076"/>
          <ac:picMkLst>
            <pc:docMk/>
            <pc:sldMk cId="1066201070" sldId="559"/>
            <ac:picMk id="8194" creationId="{4FF2A7F8-C7C0-B7FE-62D8-2ED00792E3EB}"/>
          </ac:picMkLst>
        </pc:picChg>
        <pc:cxnChg chg="add mod">
          <ac:chgData name="Kew, William R" userId="a09ff456-45da-487d-a519-aa71b52f3c64" providerId="ADAL" clId="{F7D5ADFA-0F6C-480D-BD54-6D98B9CEFA4D}" dt="2023-11-03T17:21:44.214" v="10055" actId="13822"/>
          <ac:cxnSpMkLst>
            <pc:docMk/>
            <pc:sldMk cId="1066201070" sldId="559"/>
            <ac:cxnSpMk id="11" creationId="{A6609A9F-13BB-AAE5-3DC3-D636B0B4ACF9}"/>
          </ac:cxnSpMkLst>
        </pc:cxnChg>
        <pc:cxnChg chg="add mod">
          <ac:chgData name="Kew, William R" userId="a09ff456-45da-487d-a519-aa71b52f3c64" providerId="ADAL" clId="{F7D5ADFA-0F6C-480D-BD54-6D98B9CEFA4D}" dt="2023-11-03T17:22:00.326" v="10061" actId="14100"/>
          <ac:cxnSpMkLst>
            <pc:docMk/>
            <pc:sldMk cId="1066201070" sldId="559"/>
            <ac:cxnSpMk id="13" creationId="{C2F3217E-3C7B-594C-AE3C-4A0928F49C6D}"/>
          </ac:cxnSpMkLst>
        </pc:cxnChg>
        <pc:cxnChg chg="add mod">
          <ac:chgData name="Kew, William R" userId="a09ff456-45da-487d-a519-aa71b52f3c64" providerId="ADAL" clId="{F7D5ADFA-0F6C-480D-BD54-6D98B9CEFA4D}" dt="2023-11-03T17:22:22.595" v="10067" actId="14100"/>
          <ac:cxnSpMkLst>
            <pc:docMk/>
            <pc:sldMk cId="1066201070" sldId="559"/>
            <ac:cxnSpMk id="17" creationId="{50FDE449-DE9D-93B5-253D-E165A9F4A894}"/>
          </ac:cxnSpMkLst>
        </pc:cxnChg>
        <pc:cxnChg chg="add mod">
          <ac:chgData name="Kew, William R" userId="a09ff456-45da-487d-a519-aa71b52f3c64" providerId="ADAL" clId="{F7D5ADFA-0F6C-480D-BD54-6D98B9CEFA4D}" dt="2023-11-03T17:22:58.546" v="10076" actId="14100"/>
          <ac:cxnSpMkLst>
            <pc:docMk/>
            <pc:sldMk cId="1066201070" sldId="559"/>
            <ac:cxnSpMk id="20" creationId="{FA3BAF68-3A56-11E1-84A2-1BAB40924F30}"/>
          </ac:cxnSpMkLst>
        </pc:cxnChg>
        <pc:cxnChg chg="add mod">
          <ac:chgData name="Kew, William R" userId="a09ff456-45da-487d-a519-aa71b52f3c64" providerId="ADAL" clId="{F7D5ADFA-0F6C-480D-BD54-6D98B9CEFA4D}" dt="2023-11-03T17:23:21.606" v="10087" actId="14100"/>
          <ac:cxnSpMkLst>
            <pc:docMk/>
            <pc:sldMk cId="1066201070" sldId="559"/>
            <ac:cxnSpMk id="26" creationId="{C8D97BB0-5398-8798-7DE6-7DB1ADA8E07D}"/>
          </ac:cxnSpMkLst>
        </pc:cxnChg>
        <pc:cxnChg chg="add mod">
          <ac:chgData name="Kew, William R" userId="a09ff456-45da-487d-a519-aa71b52f3c64" providerId="ADAL" clId="{F7D5ADFA-0F6C-480D-BD54-6D98B9CEFA4D}" dt="2023-11-03T17:24:10.194" v="10098" actId="14100"/>
          <ac:cxnSpMkLst>
            <pc:docMk/>
            <pc:sldMk cId="1066201070" sldId="559"/>
            <ac:cxnSpMk id="31" creationId="{415B163F-0787-B2DD-0A89-55E303A124C6}"/>
          </ac:cxnSpMkLst>
        </pc:cxnChg>
      </pc:sldChg>
      <pc:sldChg chg="addSp modSp add mod">
        <pc:chgData name="Kew, William R" userId="a09ff456-45da-487d-a519-aa71b52f3c64" providerId="ADAL" clId="{F7D5ADFA-0F6C-480D-BD54-6D98B9CEFA4D}" dt="2023-11-03T17:37:59.579" v="10318" actId="404"/>
        <pc:sldMkLst>
          <pc:docMk/>
          <pc:sldMk cId="2703351796" sldId="559"/>
        </pc:sldMkLst>
        <pc:spChg chg="add mod">
          <ac:chgData name="Kew, William R" userId="a09ff456-45da-487d-a519-aa71b52f3c64" providerId="ADAL" clId="{F7D5ADFA-0F6C-480D-BD54-6D98B9CEFA4D}" dt="2023-11-03T17:36:36.607" v="10290" actId="1076"/>
          <ac:spMkLst>
            <pc:docMk/>
            <pc:sldMk cId="2703351796" sldId="559"/>
            <ac:spMk id="3" creationId="{43581906-595D-0999-128B-F2CBC7F45582}"/>
          </ac:spMkLst>
        </pc:spChg>
        <pc:spChg chg="add mod">
          <ac:chgData name="Kew, William R" userId="a09ff456-45da-487d-a519-aa71b52f3c64" providerId="ADAL" clId="{F7D5ADFA-0F6C-480D-BD54-6D98B9CEFA4D}" dt="2023-11-03T17:36:47.647" v="10298" actId="1076"/>
          <ac:spMkLst>
            <pc:docMk/>
            <pc:sldMk cId="2703351796" sldId="559"/>
            <ac:spMk id="4" creationId="{B5ACC3FB-E626-E748-6D58-501D4FB62586}"/>
          </ac:spMkLst>
        </pc:spChg>
        <pc:spChg chg="add mod">
          <ac:chgData name="Kew, William R" userId="a09ff456-45da-487d-a519-aa71b52f3c64" providerId="ADAL" clId="{F7D5ADFA-0F6C-480D-BD54-6D98B9CEFA4D}" dt="2023-11-03T17:36:42.470" v="10294" actId="1076"/>
          <ac:spMkLst>
            <pc:docMk/>
            <pc:sldMk cId="2703351796" sldId="559"/>
            <ac:spMk id="6" creationId="{CEE9401D-8C83-F775-7787-E955827808F1}"/>
          </ac:spMkLst>
        </pc:spChg>
        <pc:spChg chg="add mod">
          <ac:chgData name="Kew, William R" userId="a09ff456-45da-487d-a519-aa71b52f3c64" providerId="ADAL" clId="{F7D5ADFA-0F6C-480D-BD54-6D98B9CEFA4D}" dt="2023-11-03T17:37:15.224" v="10305" actId="1076"/>
          <ac:spMkLst>
            <pc:docMk/>
            <pc:sldMk cId="2703351796" sldId="559"/>
            <ac:spMk id="7" creationId="{6F5E12C6-3169-56D5-265D-E5F7E0443BA7}"/>
          </ac:spMkLst>
        </pc:spChg>
        <pc:spChg chg="add mod">
          <ac:chgData name="Kew, William R" userId="a09ff456-45da-487d-a519-aa71b52f3c64" providerId="ADAL" clId="{F7D5ADFA-0F6C-480D-BD54-6D98B9CEFA4D}" dt="2023-11-03T17:37:59.579" v="10318" actId="404"/>
          <ac:spMkLst>
            <pc:docMk/>
            <pc:sldMk cId="2703351796" sldId="559"/>
            <ac:spMk id="14" creationId="{3628B256-984D-AC81-957A-AEE91261AFAD}"/>
          </ac:spMkLst>
        </pc:spChg>
        <pc:spChg chg="add mod">
          <ac:chgData name="Kew, William R" userId="a09ff456-45da-487d-a519-aa71b52f3c64" providerId="ADAL" clId="{F7D5ADFA-0F6C-480D-BD54-6D98B9CEFA4D}" dt="2023-11-03T17:37:57.072" v="10317" actId="1076"/>
          <ac:spMkLst>
            <pc:docMk/>
            <pc:sldMk cId="2703351796" sldId="559"/>
            <ac:spMk id="18" creationId="{3BA1A313-0883-070C-E797-E11A8857A164}"/>
          </ac:spMkLst>
        </pc:spChg>
        <pc:spChg chg="mod">
          <ac:chgData name="Kew, William R" userId="a09ff456-45da-487d-a519-aa71b52f3c64" providerId="ADAL" clId="{F7D5ADFA-0F6C-480D-BD54-6D98B9CEFA4D}" dt="2023-11-03T17:37:13.312" v="10304" actId="1076"/>
          <ac:spMkLst>
            <pc:docMk/>
            <pc:sldMk cId="2703351796" sldId="559"/>
            <ac:spMk id="37" creationId="{84F5395E-A33E-E29A-0288-0AE8731C0D73}"/>
          </ac:spMkLst>
        </pc:spChg>
      </pc:sldChg>
      <pc:sldChg chg="addSp delSp modSp new mod">
        <pc:chgData name="Kew, William R" userId="a09ff456-45da-487d-a519-aa71b52f3c64" providerId="ADAL" clId="{F7D5ADFA-0F6C-480D-BD54-6D98B9CEFA4D}" dt="2023-11-03T17:42:24.034" v="10429" actId="1076"/>
        <pc:sldMkLst>
          <pc:docMk/>
          <pc:sldMk cId="607424267" sldId="560"/>
        </pc:sldMkLst>
        <pc:spChg chg="del">
          <ac:chgData name="Kew, William R" userId="a09ff456-45da-487d-a519-aa71b52f3c64" providerId="ADAL" clId="{F7D5ADFA-0F6C-480D-BD54-6D98B9CEFA4D}" dt="2023-11-03T17:38:41.418" v="10384" actId="478"/>
          <ac:spMkLst>
            <pc:docMk/>
            <pc:sldMk cId="607424267" sldId="560"/>
            <ac:spMk id="3" creationId="{D3E1CEC5-50D0-8102-E12B-1C55D8910571}"/>
          </ac:spMkLst>
        </pc:spChg>
        <pc:spChg chg="del">
          <ac:chgData name="Kew, William R" userId="a09ff456-45da-487d-a519-aa71b52f3c64" providerId="ADAL" clId="{F7D5ADFA-0F6C-480D-BD54-6D98B9CEFA4D}" dt="2023-11-03T17:39:16.813" v="10385" actId="478"/>
          <ac:spMkLst>
            <pc:docMk/>
            <pc:sldMk cId="607424267" sldId="560"/>
            <ac:spMk id="4" creationId="{EA4D00C1-4387-DDDD-F8D5-69E470C73F86}"/>
          </ac:spMkLst>
        </pc:spChg>
        <pc:spChg chg="mod">
          <ac:chgData name="Kew, William R" userId="a09ff456-45da-487d-a519-aa71b52f3c64" providerId="ADAL" clId="{F7D5ADFA-0F6C-480D-BD54-6D98B9CEFA4D}" dt="2023-11-03T17:38:39.531" v="10383" actId="27636"/>
          <ac:spMkLst>
            <pc:docMk/>
            <pc:sldMk cId="607424267" sldId="560"/>
            <ac:spMk id="5" creationId="{1B4DCFDF-73F6-20BA-FA66-53F09B91398B}"/>
          </ac:spMkLst>
        </pc:spChg>
        <pc:spChg chg="add del mod">
          <ac:chgData name="Kew, William R" userId="a09ff456-45da-487d-a519-aa71b52f3c64" providerId="ADAL" clId="{F7D5ADFA-0F6C-480D-BD54-6D98B9CEFA4D}" dt="2023-11-03T17:40:49.674" v="10404" actId="478"/>
          <ac:spMkLst>
            <pc:docMk/>
            <pc:sldMk cId="607424267" sldId="560"/>
            <ac:spMk id="7" creationId="{3B63DADB-33A4-7AB0-0FD5-FDC6134810A1}"/>
          </ac:spMkLst>
        </pc:spChg>
        <pc:spChg chg="add mod">
          <ac:chgData name="Kew, William R" userId="a09ff456-45da-487d-a519-aa71b52f3c64" providerId="ADAL" clId="{F7D5ADFA-0F6C-480D-BD54-6D98B9CEFA4D}" dt="2023-11-03T17:40:40.187" v="10403" actId="1076"/>
          <ac:spMkLst>
            <pc:docMk/>
            <pc:sldMk cId="607424267" sldId="560"/>
            <ac:spMk id="9" creationId="{31811F80-AB78-D24D-A2E2-7B03BF91F821}"/>
          </ac:spMkLst>
        </pc:spChg>
        <pc:spChg chg="add mod">
          <ac:chgData name="Kew, William R" userId="a09ff456-45da-487d-a519-aa71b52f3c64" providerId="ADAL" clId="{F7D5ADFA-0F6C-480D-BD54-6D98B9CEFA4D}" dt="2023-11-03T17:42:24.034" v="10429" actId="1076"/>
          <ac:spMkLst>
            <pc:docMk/>
            <pc:sldMk cId="607424267" sldId="560"/>
            <ac:spMk id="11" creationId="{14CE589F-7A5E-90FE-81BD-C14095D15CB4}"/>
          </ac:spMkLst>
        </pc:spChg>
        <pc:spChg chg="add mod">
          <ac:chgData name="Kew, William R" userId="a09ff456-45da-487d-a519-aa71b52f3c64" providerId="ADAL" clId="{F7D5ADFA-0F6C-480D-BD54-6D98B9CEFA4D}" dt="2023-11-03T17:41:58.785" v="10422" actId="1076"/>
          <ac:spMkLst>
            <pc:docMk/>
            <pc:sldMk cId="607424267" sldId="560"/>
            <ac:spMk id="17" creationId="{FA3BD3F0-E960-1BAE-AD6C-1855418404CF}"/>
          </ac:spMkLst>
        </pc:spChg>
        <pc:picChg chg="add mod">
          <ac:chgData name="Kew, William R" userId="a09ff456-45da-487d-a519-aa71b52f3c64" providerId="ADAL" clId="{F7D5ADFA-0F6C-480D-BD54-6D98B9CEFA4D}" dt="2023-11-03T17:42:21.937" v="10428" actId="1076"/>
          <ac:picMkLst>
            <pc:docMk/>
            <pc:sldMk cId="607424267" sldId="560"/>
            <ac:picMk id="13" creationId="{7794818E-D7BA-724F-7610-C74798FE17BC}"/>
          </ac:picMkLst>
        </pc:picChg>
        <pc:picChg chg="add mod">
          <ac:chgData name="Kew, William R" userId="a09ff456-45da-487d-a519-aa71b52f3c64" providerId="ADAL" clId="{F7D5ADFA-0F6C-480D-BD54-6D98B9CEFA4D}" dt="2023-11-03T17:42:00.657" v="10423" actId="1076"/>
          <ac:picMkLst>
            <pc:docMk/>
            <pc:sldMk cId="607424267" sldId="560"/>
            <ac:picMk id="15" creationId="{3061411F-ED87-AE1E-8DA4-76BBDD2D98D7}"/>
          </ac:picMkLst>
        </pc:picChg>
        <pc:picChg chg="add mod">
          <ac:chgData name="Kew, William R" userId="a09ff456-45da-487d-a519-aa71b52f3c64" providerId="ADAL" clId="{F7D5ADFA-0F6C-480D-BD54-6D98B9CEFA4D}" dt="2023-11-03T17:40:32.082" v="10400" actId="1076"/>
          <ac:picMkLst>
            <pc:docMk/>
            <pc:sldMk cId="607424267" sldId="560"/>
            <ac:picMk id="9218" creationId="{8F4344F7-9AB1-EB15-7CBA-BA24FAD0DF0D}"/>
          </ac:picMkLst>
        </pc:picChg>
        <pc:picChg chg="add mod">
          <ac:chgData name="Kew, William R" userId="a09ff456-45da-487d-a519-aa71b52f3c64" providerId="ADAL" clId="{F7D5ADFA-0F6C-480D-BD54-6D98B9CEFA4D}" dt="2023-11-03T17:40:33.552" v="10401" actId="1076"/>
          <ac:picMkLst>
            <pc:docMk/>
            <pc:sldMk cId="607424267" sldId="560"/>
            <ac:picMk id="9220" creationId="{45D9AE4F-7021-D057-3A4C-32070EBF5EE8}"/>
          </ac:picMkLst>
        </pc:picChg>
      </pc:sldChg>
      <pc:sldChg chg="new del">
        <pc:chgData name="Kew, William R" userId="a09ff456-45da-487d-a519-aa71b52f3c64" providerId="ADAL" clId="{F7D5ADFA-0F6C-480D-BD54-6D98B9CEFA4D}" dt="2023-11-03T17:36:09.971" v="10285" actId="47"/>
        <pc:sldMkLst>
          <pc:docMk/>
          <pc:sldMk cId="623001239" sldId="560"/>
        </pc:sldMkLst>
      </pc:sldChg>
      <pc:sldChg chg="addSp delSp modSp add mod ord">
        <pc:chgData name="Kew, William R" userId="a09ff456-45da-487d-a519-aa71b52f3c64" providerId="ADAL" clId="{F7D5ADFA-0F6C-480D-BD54-6D98B9CEFA4D}" dt="2023-11-03T17:51:46.833" v="10705"/>
        <pc:sldMkLst>
          <pc:docMk/>
          <pc:sldMk cId="3280635118" sldId="561"/>
        </pc:sldMkLst>
        <pc:spChg chg="add mod">
          <ac:chgData name="Kew, William R" userId="a09ff456-45da-487d-a519-aa71b52f3c64" providerId="ADAL" clId="{F7D5ADFA-0F6C-480D-BD54-6D98B9CEFA4D}" dt="2023-11-03T17:50:49.352" v="10588" actId="122"/>
          <ac:spMkLst>
            <pc:docMk/>
            <pc:sldMk cId="3280635118" sldId="561"/>
            <ac:spMk id="3" creationId="{F07BBC68-A65D-1973-0D44-4C9ACD71E3E6}"/>
          </ac:spMkLst>
        </pc:spChg>
        <pc:spChg chg="add mod">
          <ac:chgData name="Kew, William R" userId="a09ff456-45da-487d-a519-aa71b52f3c64" providerId="ADAL" clId="{F7D5ADFA-0F6C-480D-BD54-6D98B9CEFA4D}" dt="2023-11-03T17:51:00.139" v="10625" actId="20577"/>
          <ac:spMkLst>
            <pc:docMk/>
            <pc:sldMk cId="3280635118" sldId="561"/>
            <ac:spMk id="4" creationId="{A62C8A5E-9D41-1042-50A8-3C24E1967304}"/>
          </ac:spMkLst>
        </pc:spChg>
        <pc:spChg chg="mod">
          <ac:chgData name="Kew, William R" userId="a09ff456-45da-487d-a519-aa71b52f3c64" providerId="ADAL" clId="{F7D5ADFA-0F6C-480D-BD54-6D98B9CEFA4D}" dt="2023-11-03T17:51:38.128" v="10703" actId="20577"/>
          <ac:spMkLst>
            <pc:docMk/>
            <pc:sldMk cId="3280635118" sldId="561"/>
            <ac:spMk id="5" creationId="{BCED4432-7B58-3523-7AFF-9C9483891633}"/>
          </ac:spMkLst>
        </pc:spChg>
        <pc:spChg chg="add mod">
          <ac:chgData name="Kew, William R" userId="a09ff456-45da-487d-a519-aa71b52f3c64" providerId="ADAL" clId="{F7D5ADFA-0F6C-480D-BD54-6D98B9CEFA4D}" dt="2023-11-03T17:51:31.195" v="10702" actId="1076"/>
          <ac:spMkLst>
            <pc:docMk/>
            <pc:sldMk cId="3280635118" sldId="561"/>
            <ac:spMk id="6" creationId="{93B99E93-B59E-F910-8109-6D395989A309}"/>
          </ac:spMkLst>
        </pc:spChg>
        <pc:picChg chg="mod">
          <ac:chgData name="Kew, William R" userId="a09ff456-45da-487d-a519-aa71b52f3c64" providerId="ADAL" clId="{F7D5ADFA-0F6C-480D-BD54-6D98B9CEFA4D}" dt="2023-11-03T17:50:29.595" v="10538" actId="1076"/>
          <ac:picMkLst>
            <pc:docMk/>
            <pc:sldMk cId="3280635118" sldId="561"/>
            <ac:picMk id="9" creationId="{FD5A64A2-9FA5-5D54-E548-4F4E3B2BE086}"/>
          </ac:picMkLst>
        </pc:picChg>
        <pc:picChg chg="mod">
          <ac:chgData name="Kew, William R" userId="a09ff456-45da-487d-a519-aa71b52f3c64" providerId="ADAL" clId="{F7D5ADFA-0F6C-480D-BD54-6D98B9CEFA4D}" dt="2023-11-03T17:51:03.467" v="10626" actId="1076"/>
          <ac:picMkLst>
            <pc:docMk/>
            <pc:sldMk cId="3280635118" sldId="561"/>
            <ac:picMk id="5122" creationId="{1BCB61EE-E485-75BA-FF1A-BAA57966D5EE}"/>
          </ac:picMkLst>
        </pc:picChg>
        <pc:picChg chg="del mod">
          <ac:chgData name="Kew, William R" userId="a09ff456-45da-487d-a519-aa71b52f3c64" providerId="ADAL" clId="{F7D5ADFA-0F6C-480D-BD54-6D98B9CEFA4D}" dt="2023-11-03T17:50:26.009" v="10535" actId="478"/>
          <ac:picMkLst>
            <pc:docMk/>
            <pc:sldMk cId="3280635118" sldId="561"/>
            <ac:picMk id="5124" creationId="{EA52691E-518C-F6D6-C5E7-03E7669C58CB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9:00:34.063" v="13150" actId="113"/>
        <pc:sldMkLst>
          <pc:docMk/>
          <pc:sldMk cId="3772346166" sldId="562"/>
        </pc:sldMkLst>
        <pc:spChg chg="mod">
          <ac:chgData name="Kew, William R" userId="a09ff456-45da-487d-a519-aa71b52f3c64" providerId="ADAL" clId="{F7D5ADFA-0F6C-480D-BD54-6D98B9CEFA4D}" dt="2023-11-03T18:59:49.542" v="13133" actId="27636"/>
          <ac:spMkLst>
            <pc:docMk/>
            <pc:sldMk cId="3772346166" sldId="562"/>
            <ac:spMk id="5" creationId="{4A040ACE-2832-04D4-4FEA-C8B8B849B869}"/>
          </ac:spMkLst>
        </pc:spChg>
        <pc:spChg chg="del mod">
          <ac:chgData name="Kew, William R" userId="a09ff456-45da-487d-a519-aa71b52f3c64" providerId="ADAL" clId="{F7D5ADFA-0F6C-480D-BD54-6D98B9CEFA4D}" dt="2023-11-03T19:00:19.873" v="13142" actId="478"/>
          <ac:spMkLst>
            <pc:docMk/>
            <pc:sldMk cId="3772346166" sldId="562"/>
            <ac:spMk id="7" creationId="{7974B573-63C0-A381-38A5-2E78411E47A4}"/>
          </ac:spMkLst>
        </pc:spChg>
        <pc:spChg chg="mod">
          <ac:chgData name="Kew, William R" userId="a09ff456-45da-487d-a519-aa71b52f3c64" providerId="ADAL" clId="{F7D5ADFA-0F6C-480D-BD54-6D98B9CEFA4D}" dt="2023-11-03T18:58:46.139" v="12861" actId="1076"/>
          <ac:spMkLst>
            <pc:docMk/>
            <pc:sldMk cId="3772346166" sldId="562"/>
            <ac:spMk id="10" creationId="{157ECCEF-C36D-51AC-DFAB-A7946EC1540F}"/>
          </ac:spMkLst>
        </pc:spChg>
        <pc:spChg chg="add mod">
          <ac:chgData name="Kew, William R" userId="a09ff456-45da-487d-a519-aa71b52f3c64" providerId="ADAL" clId="{F7D5ADFA-0F6C-480D-BD54-6D98B9CEFA4D}" dt="2023-11-03T18:59:01.995" v="12865" actId="1076"/>
          <ac:spMkLst>
            <pc:docMk/>
            <pc:sldMk cId="3772346166" sldId="562"/>
            <ac:spMk id="11" creationId="{D2D0E52D-0FB1-C1A5-BBD1-8C834C3B8EA6}"/>
          </ac:spMkLst>
        </pc:spChg>
        <pc:spChg chg="add mod">
          <ac:chgData name="Kew, William R" userId="a09ff456-45da-487d-a519-aa71b52f3c64" providerId="ADAL" clId="{F7D5ADFA-0F6C-480D-BD54-6D98B9CEFA4D}" dt="2023-11-03T18:59:39.672" v="13093" actId="20577"/>
          <ac:spMkLst>
            <pc:docMk/>
            <pc:sldMk cId="3772346166" sldId="562"/>
            <ac:spMk id="12" creationId="{4F692C61-29B0-E660-5171-A51BE09B2CAE}"/>
          </ac:spMkLst>
        </pc:spChg>
        <pc:spChg chg="add mod">
          <ac:chgData name="Kew, William R" userId="a09ff456-45da-487d-a519-aa71b52f3c64" providerId="ADAL" clId="{F7D5ADFA-0F6C-480D-BD54-6D98B9CEFA4D}" dt="2023-11-03T19:00:34.063" v="13150" actId="113"/>
          <ac:spMkLst>
            <pc:docMk/>
            <pc:sldMk cId="3772346166" sldId="562"/>
            <ac:spMk id="13" creationId="{93801C36-0AD6-0217-90E1-8215A7818FAF}"/>
          </ac:spMkLst>
        </pc:spChg>
        <pc:picChg chg="add mod">
          <ac:chgData name="Kew, William R" userId="a09ff456-45da-487d-a519-aa71b52f3c64" providerId="ADAL" clId="{F7D5ADFA-0F6C-480D-BD54-6D98B9CEFA4D}" dt="2023-11-03T18:58:47.388" v="12862" actId="1076"/>
          <ac:picMkLst>
            <pc:docMk/>
            <pc:sldMk cId="3772346166" sldId="562"/>
            <ac:picMk id="4" creationId="{9B4C87B6-6D2A-29B1-90FC-E57C27AFB251}"/>
          </ac:picMkLst>
        </pc:picChg>
        <pc:picChg chg="add mod">
          <ac:chgData name="Kew, William R" userId="a09ff456-45da-487d-a519-aa71b52f3c64" providerId="ADAL" clId="{F7D5ADFA-0F6C-480D-BD54-6D98B9CEFA4D}" dt="2023-11-03T18:59:01.995" v="12865" actId="1076"/>
          <ac:picMkLst>
            <pc:docMk/>
            <pc:sldMk cId="3772346166" sldId="562"/>
            <ac:picMk id="8" creationId="{0512C2F2-F699-428E-8FEA-2D3485A5C9D2}"/>
          </ac:picMkLst>
        </pc:picChg>
        <pc:picChg chg="del">
          <ac:chgData name="Kew, William R" userId="a09ff456-45da-487d-a519-aa71b52f3c64" providerId="ADAL" clId="{F7D5ADFA-0F6C-480D-BD54-6D98B9CEFA4D}" dt="2023-11-03T18:57:17.932" v="12565" actId="478"/>
          <ac:picMkLst>
            <pc:docMk/>
            <pc:sldMk cId="3772346166" sldId="562"/>
            <ac:picMk id="9" creationId="{7018C1ED-12F5-329F-6034-056F11A38AA9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9:03:20.867" v="13741" actId="1076"/>
        <pc:sldMkLst>
          <pc:docMk/>
          <pc:sldMk cId="830754468" sldId="563"/>
        </pc:sldMkLst>
        <pc:spChg chg="mod">
          <ac:chgData name="Kew, William R" userId="a09ff456-45da-487d-a519-aa71b52f3c64" providerId="ADAL" clId="{F7D5ADFA-0F6C-480D-BD54-6D98B9CEFA4D}" dt="2023-11-03T19:01:05.313" v="13198" actId="20577"/>
          <ac:spMkLst>
            <pc:docMk/>
            <pc:sldMk cId="830754468" sldId="563"/>
            <ac:spMk id="5" creationId="{4A040ACE-2832-04D4-4FEA-C8B8B849B869}"/>
          </ac:spMkLst>
        </pc:spChg>
        <pc:spChg chg="mod">
          <ac:chgData name="Kew, William R" userId="a09ff456-45da-487d-a519-aa71b52f3c64" providerId="ADAL" clId="{F7D5ADFA-0F6C-480D-BD54-6D98B9CEFA4D}" dt="2023-11-03T19:00:53.196" v="13155" actId="1076"/>
          <ac:spMkLst>
            <pc:docMk/>
            <pc:sldMk cId="830754468" sldId="563"/>
            <ac:spMk id="7" creationId="{7974B573-63C0-A381-38A5-2E78411E47A4}"/>
          </ac:spMkLst>
        </pc:spChg>
        <pc:spChg chg="add mod">
          <ac:chgData name="Kew, William R" userId="a09ff456-45da-487d-a519-aa71b52f3c64" providerId="ADAL" clId="{F7D5ADFA-0F6C-480D-BD54-6D98B9CEFA4D}" dt="2023-11-03T19:03:10.671" v="13725" actId="122"/>
          <ac:spMkLst>
            <pc:docMk/>
            <pc:sldMk cId="830754468" sldId="563"/>
            <ac:spMk id="9" creationId="{9320C5C8-CC79-6E08-BB6F-5F2138F742A7}"/>
          </ac:spMkLst>
        </pc:spChg>
        <pc:spChg chg="del">
          <ac:chgData name="Kew, William R" userId="a09ff456-45da-487d-a519-aa71b52f3c64" providerId="ADAL" clId="{F7D5ADFA-0F6C-480D-BD54-6D98B9CEFA4D}" dt="2023-11-03T19:00:10.483" v="13137" actId="478"/>
          <ac:spMkLst>
            <pc:docMk/>
            <pc:sldMk cId="830754468" sldId="563"/>
            <ac:spMk id="10" creationId="{157ECCEF-C36D-51AC-DFAB-A7946EC1540F}"/>
          </ac:spMkLst>
        </pc:spChg>
        <pc:spChg chg="del">
          <ac:chgData name="Kew, William R" userId="a09ff456-45da-487d-a519-aa71b52f3c64" providerId="ADAL" clId="{F7D5ADFA-0F6C-480D-BD54-6D98B9CEFA4D}" dt="2023-11-03T19:00:30.484" v="13148" actId="478"/>
          <ac:spMkLst>
            <pc:docMk/>
            <pc:sldMk cId="830754468" sldId="563"/>
            <ac:spMk id="11" creationId="{D2D0E52D-0FB1-C1A5-BBD1-8C834C3B8EA6}"/>
          </ac:spMkLst>
        </pc:spChg>
        <pc:spChg chg="del">
          <ac:chgData name="Kew, William R" userId="a09ff456-45da-487d-a519-aa71b52f3c64" providerId="ADAL" clId="{F7D5ADFA-0F6C-480D-BD54-6D98B9CEFA4D}" dt="2023-11-03T19:00:28.892" v="13147" actId="478"/>
          <ac:spMkLst>
            <pc:docMk/>
            <pc:sldMk cId="830754468" sldId="563"/>
            <ac:spMk id="12" creationId="{4F692C61-29B0-E660-5171-A51BE09B2CAE}"/>
          </ac:spMkLst>
        </pc:spChg>
        <pc:spChg chg="add mod">
          <ac:chgData name="Kew, William R" userId="a09ff456-45da-487d-a519-aa71b52f3c64" providerId="ADAL" clId="{F7D5ADFA-0F6C-480D-BD54-6D98B9CEFA4D}" dt="2023-11-03T19:03:20.867" v="13741" actId="1076"/>
          <ac:spMkLst>
            <pc:docMk/>
            <pc:sldMk cId="830754468" sldId="563"/>
            <ac:spMk id="13" creationId="{F3530B43-4FF0-FD1E-7912-6E6B47A17C1E}"/>
          </ac:spMkLst>
        </pc:spChg>
        <pc:picChg chg="del">
          <ac:chgData name="Kew, William R" userId="a09ff456-45da-487d-a519-aa71b52f3c64" providerId="ADAL" clId="{F7D5ADFA-0F6C-480D-BD54-6D98B9CEFA4D}" dt="2023-11-03T19:00:08.092" v="13135" actId="478"/>
          <ac:picMkLst>
            <pc:docMk/>
            <pc:sldMk cId="830754468" sldId="563"/>
            <ac:picMk id="4" creationId="{9B4C87B6-6D2A-29B1-90FC-E57C27AFB251}"/>
          </ac:picMkLst>
        </pc:picChg>
        <pc:picChg chg="add mod">
          <ac:chgData name="Kew, William R" userId="a09ff456-45da-487d-a519-aa71b52f3c64" providerId="ADAL" clId="{F7D5ADFA-0F6C-480D-BD54-6D98B9CEFA4D}" dt="2023-11-03T19:00:54.819" v="13156" actId="1076"/>
          <ac:picMkLst>
            <pc:docMk/>
            <pc:sldMk cId="830754468" sldId="563"/>
            <ac:picMk id="6" creationId="{090DF8A0-BF0E-790B-DC9F-740CDB80E798}"/>
          </ac:picMkLst>
        </pc:picChg>
        <pc:picChg chg="del">
          <ac:chgData name="Kew, William R" userId="a09ff456-45da-487d-a519-aa71b52f3c64" providerId="ADAL" clId="{F7D5ADFA-0F6C-480D-BD54-6D98B9CEFA4D}" dt="2023-11-03T19:00:28.034" v="13146" actId="478"/>
          <ac:picMkLst>
            <pc:docMk/>
            <pc:sldMk cId="830754468" sldId="563"/>
            <ac:picMk id="8" creationId="{0512C2F2-F699-428E-8FEA-2D3485A5C9D2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9:09:27.850" v="14604" actId="1076"/>
        <pc:sldMkLst>
          <pc:docMk/>
          <pc:sldMk cId="2499493943" sldId="564"/>
        </pc:sldMkLst>
        <pc:spChg chg="mod">
          <ac:chgData name="Kew, William R" userId="a09ff456-45da-487d-a519-aa71b52f3c64" providerId="ADAL" clId="{F7D5ADFA-0F6C-480D-BD54-6D98B9CEFA4D}" dt="2023-11-03T19:03:29.064" v="13763" actId="20577"/>
          <ac:spMkLst>
            <pc:docMk/>
            <pc:sldMk cId="2499493943" sldId="564"/>
            <ac:spMk id="5" creationId="{4A040ACE-2832-04D4-4FEA-C8B8B849B869}"/>
          </ac:spMkLst>
        </pc:spChg>
        <pc:spChg chg="add del mod">
          <ac:chgData name="Kew, William R" userId="a09ff456-45da-487d-a519-aa71b52f3c64" providerId="ADAL" clId="{F7D5ADFA-0F6C-480D-BD54-6D98B9CEFA4D}" dt="2023-11-03T19:09:02.033" v="14527"/>
          <ac:spMkLst>
            <pc:docMk/>
            <pc:sldMk cId="2499493943" sldId="564"/>
            <ac:spMk id="8" creationId="{1ED8DD36-68F0-1DB6-02F3-AAEAB77D0371}"/>
          </ac:spMkLst>
        </pc:spChg>
        <pc:spChg chg="mod">
          <ac:chgData name="Kew, William R" userId="a09ff456-45da-487d-a519-aa71b52f3c64" providerId="ADAL" clId="{F7D5ADFA-0F6C-480D-BD54-6D98B9CEFA4D}" dt="2023-11-03T19:08:47.325" v="14523" actId="20577"/>
          <ac:spMkLst>
            <pc:docMk/>
            <pc:sldMk cId="2499493943" sldId="564"/>
            <ac:spMk id="9" creationId="{9320C5C8-CC79-6E08-BB6F-5F2138F742A7}"/>
          </ac:spMkLst>
        </pc:spChg>
        <pc:spChg chg="add mod">
          <ac:chgData name="Kew, William R" userId="a09ff456-45da-487d-a519-aa71b52f3c64" providerId="ADAL" clId="{F7D5ADFA-0F6C-480D-BD54-6D98B9CEFA4D}" dt="2023-11-03T19:09:27.850" v="14604" actId="1076"/>
          <ac:spMkLst>
            <pc:docMk/>
            <pc:sldMk cId="2499493943" sldId="564"/>
            <ac:spMk id="10" creationId="{1F262D87-489E-D15D-0C85-609D3F083C2E}"/>
          </ac:spMkLst>
        </pc:spChg>
        <pc:spChg chg="del">
          <ac:chgData name="Kew, William R" userId="a09ff456-45da-487d-a519-aa71b52f3c64" providerId="ADAL" clId="{F7D5ADFA-0F6C-480D-BD54-6D98B9CEFA4D}" dt="2023-11-03T19:04:21.135" v="13978" actId="478"/>
          <ac:spMkLst>
            <pc:docMk/>
            <pc:sldMk cId="2499493943" sldId="564"/>
            <ac:spMk id="13" creationId="{F3530B43-4FF0-FD1E-7912-6E6B47A17C1E}"/>
          </ac:spMkLst>
        </pc:spChg>
        <pc:picChg chg="add mod">
          <ac:chgData name="Kew, William R" userId="a09ff456-45da-487d-a519-aa71b52f3c64" providerId="ADAL" clId="{F7D5ADFA-0F6C-480D-BD54-6D98B9CEFA4D}" dt="2023-11-03T19:06:55.243" v="14169" actId="1076"/>
          <ac:picMkLst>
            <pc:docMk/>
            <pc:sldMk cId="2499493943" sldId="564"/>
            <ac:picMk id="4" creationId="{F40924B6-264D-4812-71C1-6CC31D362AA5}"/>
          </ac:picMkLst>
        </pc:picChg>
        <pc:picChg chg="del">
          <ac:chgData name="Kew, William R" userId="a09ff456-45da-487d-a519-aa71b52f3c64" providerId="ADAL" clId="{F7D5ADFA-0F6C-480D-BD54-6D98B9CEFA4D}" dt="2023-11-03T19:03:30.163" v="13764" actId="478"/>
          <ac:picMkLst>
            <pc:docMk/>
            <pc:sldMk cId="2499493943" sldId="564"/>
            <ac:picMk id="6" creationId="{090DF8A0-BF0E-790B-DC9F-740CDB80E798}"/>
          </ac:picMkLst>
        </pc:picChg>
      </pc:sldChg>
      <pc:sldChg chg="new del">
        <pc:chgData name="Kew, William R" userId="a09ff456-45da-487d-a519-aa71b52f3c64" providerId="ADAL" clId="{F7D5ADFA-0F6C-480D-BD54-6D98B9CEFA4D}" dt="2023-11-03T19:09:04.255" v="14528" actId="47"/>
        <pc:sldMkLst>
          <pc:docMk/>
          <pc:sldMk cId="2643484588" sldId="565"/>
        </pc:sldMkLst>
      </pc:sldChg>
      <pc:sldChg chg="addSp delSp modSp add mod">
        <pc:chgData name="Kew, William R" userId="a09ff456-45da-487d-a519-aa71b52f3c64" providerId="ADAL" clId="{F7D5ADFA-0F6C-480D-BD54-6D98B9CEFA4D}" dt="2023-11-06T03:01:57.934" v="23487" actId="20577"/>
        <pc:sldMkLst>
          <pc:docMk/>
          <pc:sldMk cId="3202921779" sldId="565"/>
        </pc:sldMkLst>
        <pc:spChg chg="mod">
          <ac:chgData name="Kew, William R" userId="a09ff456-45da-487d-a519-aa71b52f3c64" providerId="ADAL" clId="{F7D5ADFA-0F6C-480D-BD54-6D98B9CEFA4D}" dt="2023-11-03T19:19:34.617" v="15320" actId="27636"/>
          <ac:spMkLst>
            <pc:docMk/>
            <pc:sldMk cId="3202921779" sldId="565"/>
            <ac:spMk id="4" creationId="{8611880A-2272-BFC2-125E-E1D7F858A200}"/>
          </ac:spMkLst>
        </pc:spChg>
        <pc:spChg chg="add mod">
          <ac:chgData name="Kew, William R" userId="a09ff456-45da-487d-a519-aa71b52f3c64" providerId="ADAL" clId="{F7D5ADFA-0F6C-480D-BD54-6D98B9CEFA4D}" dt="2023-11-03T19:21:47.957" v="15694" actId="1076"/>
          <ac:spMkLst>
            <pc:docMk/>
            <pc:sldMk cId="3202921779" sldId="565"/>
            <ac:spMk id="6" creationId="{8D613026-DC31-8A9D-5BD9-7B7B4A8806DD}"/>
          </ac:spMkLst>
        </pc:spChg>
        <pc:spChg chg="del">
          <ac:chgData name="Kew, William R" userId="a09ff456-45da-487d-a519-aa71b52f3c64" providerId="ADAL" clId="{F7D5ADFA-0F6C-480D-BD54-6D98B9CEFA4D}" dt="2023-11-03T19:19:11.726" v="15274" actId="478"/>
          <ac:spMkLst>
            <pc:docMk/>
            <pc:sldMk cId="3202921779" sldId="565"/>
            <ac:spMk id="8" creationId="{9CA6741B-D41A-B7FA-BEB1-01212BD70513}"/>
          </ac:spMkLst>
        </pc:spChg>
        <pc:spChg chg="add mod">
          <ac:chgData name="Kew, William R" userId="a09ff456-45da-487d-a519-aa71b52f3c64" providerId="ADAL" clId="{F7D5ADFA-0F6C-480D-BD54-6D98B9CEFA4D}" dt="2023-11-03T19:20:42.069" v="15418" actId="1076"/>
          <ac:spMkLst>
            <pc:docMk/>
            <pc:sldMk cId="3202921779" sldId="565"/>
            <ac:spMk id="9" creationId="{0BD78E3B-7369-2737-5676-49CCA1C8F2A5}"/>
          </ac:spMkLst>
        </pc:spChg>
        <pc:spChg chg="del mod">
          <ac:chgData name="Kew, William R" userId="a09ff456-45da-487d-a519-aa71b52f3c64" providerId="ADAL" clId="{F7D5ADFA-0F6C-480D-BD54-6D98B9CEFA4D}" dt="2023-11-03T19:19:18.654" v="15283" actId="478"/>
          <ac:spMkLst>
            <pc:docMk/>
            <pc:sldMk cId="3202921779" sldId="565"/>
            <ac:spMk id="11" creationId="{04690C8D-40A5-29B5-9E1C-B12617169A23}"/>
          </ac:spMkLst>
        </pc:spChg>
        <pc:spChg chg="add mod">
          <ac:chgData name="Kew, William R" userId="a09ff456-45da-487d-a519-aa71b52f3c64" providerId="ADAL" clId="{F7D5ADFA-0F6C-480D-BD54-6D98B9CEFA4D}" dt="2023-11-03T19:20:37.742" v="15416" actId="1076"/>
          <ac:spMkLst>
            <pc:docMk/>
            <pc:sldMk cId="3202921779" sldId="565"/>
            <ac:spMk id="12" creationId="{32854B20-38A4-69EA-0506-5692FDF673F6}"/>
          </ac:spMkLst>
        </pc:spChg>
        <pc:spChg chg="del">
          <ac:chgData name="Kew, William R" userId="a09ff456-45da-487d-a519-aa71b52f3c64" providerId="ADAL" clId="{F7D5ADFA-0F6C-480D-BD54-6D98B9CEFA4D}" dt="2023-11-03T19:19:13.301" v="15276" actId="478"/>
          <ac:spMkLst>
            <pc:docMk/>
            <pc:sldMk cId="3202921779" sldId="565"/>
            <ac:spMk id="14" creationId="{F2913C51-4669-9FDE-1CE6-F91B9E4F9824}"/>
          </ac:spMkLst>
        </pc:spChg>
        <pc:spChg chg="add mod">
          <ac:chgData name="Kew, William R" userId="a09ff456-45da-487d-a519-aa71b52f3c64" providerId="ADAL" clId="{F7D5ADFA-0F6C-480D-BD54-6D98B9CEFA4D}" dt="2023-11-06T03:01:57.934" v="23487" actId="20577"/>
          <ac:spMkLst>
            <pc:docMk/>
            <pc:sldMk cId="3202921779" sldId="565"/>
            <ac:spMk id="15" creationId="{35830421-66D7-C30C-0909-F1C968424C75}"/>
          </ac:spMkLst>
        </pc:spChg>
        <pc:spChg chg="mod">
          <ac:chgData name="Kew, William R" userId="a09ff456-45da-487d-a519-aa71b52f3c64" providerId="ADAL" clId="{F7D5ADFA-0F6C-480D-BD54-6D98B9CEFA4D}" dt="2023-11-03T19:19:43.454" v="15348" actId="1076"/>
          <ac:spMkLst>
            <pc:docMk/>
            <pc:sldMk cId="3202921779" sldId="565"/>
            <ac:spMk id="17" creationId="{C23C941D-090E-8754-5A79-87D5BF7A9888}"/>
          </ac:spMkLst>
        </pc:spChg>
        <pc:spChg chg="del">
          <ac:chgData name="Kew, William R" userId="a09ff456-45da-487d-a519-aa71b52f3c64" providerId="ADAL" clId="{F7D5ADFA-0F6C-480D-BD54-6D98B9CEFA4D}" dt="2023-11-03T19:19:16.717" v="15280" actId="478"/>
          <ac:spMkLst>
            <pc:docMk/>
            <pc:sldMk cId="3202921779" sldId="565"/>
            <ac:spMk id="19" creationId="{B83669F6-EAC5-7D8D-BAA5-801124193D84}"/>
          </ac:spMkLst>
        </pc:spChg>
        <pc:spChg chg="del">
          <ac:chgData name="Kew, William R" userId="a09ff456-45da-487d-a519-aa71b52f3c64" providerId="ADAL" clId="{F7D5ADFA-0F6C-480D-BD54-6D98B9CEFA4D}" dt="2023-11-03T19:19:14.904" v="15277" actId="478"/>
          <ac:spMkLst>
            <pc:docMk/>
            <pc:sldMk cId="3202921779" sldId="565"/>
            <ac:spMk id="20" creationId="{63526B07-2294-61D5-D742-C63A19104916}"/>
          </ac:spMkLst>
        </pc:spChg>
        <pc:spChg chg="del">
          <ac:chgData name="Kew, William R" userId="a09ff456-45da-487d-a519-aa71b52f3c64" providerId="ADAL" clId="{F7D5ADFA-0F6C-480D-BD54-6D98B9CEFA4D}" dt="2023-11-03T19:19:20.477" v="15285" actId="478"/>
          <ac:spMkLst>
            <pc:docMk/>
            <pc:sldMk cId="3202921779" sldId="565"/>
            <ac:spMk id="21" creationId="{4C2AD077-94AB-1870-A820-91A2EC896E8E}"/>
          </ac:spMkLst>
        </pc:spChg>
        <pc:spChg chg="del">
          <ac:chgData name="Kew, William R" userId="a09ff456-45da-487d-a519-aa71b52f3c64" providerId="ADAL" clId="{F7D5ADFA-0F6C-480D-BD54-6D98B9CEFA4D}" dt="2023-11-03T19:19:19.901" v="15284" actId="478"/>
          <ac:spMkLst>
            <pc:docMk/>
            <pc:sldMk cId="3202921779" sldId="565"/>
            <ac:spMk id="22" creationId="{3AEF363B-7C92-05A6-C728-0B14C814DE90}"/>
          </ac:spMkLst>
        </pc:spChg>
        <pc:spChg chg="del">
          <ac:chgData name="Kew, William R" userId="a09ff456-45da-487d-a519-aa71b52f3c64" providerId="ADAL" clId="{F7D5ADFA-0F6C-480D-BD54-6D98B9CEFA4D}" dt="2023-11-03T19:19:15.469" v="15278" actId="478"/>
          <ac:spMkLst>
            <pc:docMk/>
            <pc:sldMk cId="3202921779" sldId="565"/>
            <ac:spMk id="23" creationId="{1616DC0D-797D-18F6-B127-23CB242197A9}"/>
          </ac:spMkLst>
        </pc:spChg>
        <pc:spChg chg="del">
          <ac:chgData name="Kew, William R" userId="a09ff456-45da-487d-a519-aa71b52f3c64" providerId="ADAL" clId="{F7D5ADFA-0F6C-480D-BD54-6D98B9CEFA4D}" dt="2023-11-03T19:19:16.222" v="15279" actId="478"/>
          <ac:spMkLst>
            <pc:docMk/>
            <pc:sldMk cId="3202921779" sldId="565"/>
            <ac:spMk id="24" creationId="{113AE910-9E7B-F5E0-F957-EAA6622585D1}"/>
          </ac:spMkLst>
        </pc:spChg>
        <pc:picChg chg="add del mod">
          <ac:chgData name="Kew, William R" userId="a09ff456-45da-487d-a519-aa71b52f3c64" providerId="ADAL" clId="{F7D5ADFA-0F6C-480D-BD54-6D98B9CEFA4D}" dt="2023-11-06T03:01:46.916" v="23482" actId="478"/>
          <ac:picMkLst>
            <pc:docMk/>
            <pc:sldMk cId="3202921779" sldId="565"/>
            <ac:picMk id="5" creationId="{88763DA4-31AD-9F94-CB2C-E2D79729ADA4}"/>
          </ac:picMkLst>
        </pc:picChg>
        <pc:picChg chg="add mod">
          <ac:chgData name="Kew, William R" userId="a09ff456-45da-487d-a519-aa71b52f3c64" providerId="ADAL" clId="{F7D5ADFA-0F6C-480D-BD54-6D98B9CEFA4D}" dt="2023-11-06T03:01:52.140" v="23486" actId="1076"/>
          <ac:picMkLst>
            <pc:docMk/>
            <pc:sldMk cId="3202921779" sldId="565"/>
            <ac:picMk id="7" creationId="{3B1FBC6A-D433-9255-BE15-0828BDAF28AF}"/>
          </ac:picMkLst>
        </pc:picChg>
        <pc:picChg chg="del">
          <ac:chgData name="Kew, William R" userId="a09ff456-45da-487d-a519-aa71b52f3c64" providerId="ADAL" clId="{F7D5ADFA-0F6C-480D-BD54-6D98B9CEFA4D}" dt="2023-11-03T19:19:10.893" v="15273" actId="478"/>
          <ac:picMkLst>
            <pc:docMk/>
            <pc:sldMk cId="3202921779" sldId="565"/>
            <ac:picMk id="7" creationId="{9BDC3CAC-FC1A-0D4D-7B03-228CF5B0B440}"/>
          </ac:picMkLst>
        </pc:picChg>
        <pc:picChg chg="del">
          <ac:chgData name="Kew, William R" userId="a09ff456-45da-487d-a519-aa71b52f3c64" providerId="ADAL" clId="{F7D5ADFA-0F6C-480D-BD54-6D98B9CEFA4D}" dt="2023-11-03T19:19:17.709" v="15282" actId="478"/>
          <ac:picMkLst>
            <pc:docMk/>
            <pc:sldMk cId="3202921779" sldId="565"/>
            <ac:picMk id="10" creationId="{861A0F36-6B19-090E-851B-5C03733C9881}"/>
          </ac:picMkLst>
        </pc:picChg>
        <pc:picChg chg="del">
          <ac:chgData name="Kew, William R" userId="a09ff456-45da-487d-a519-aa71b52f3c64" providerId="ADAL" clId="{F7D5ADFA-0F6C-480D-BD54-6D98B9CEFA4D}" dt="2023-11-03T19:19:12.493" v="15275" actId="478"/>
          <ac:picMkLst>
            <pc:docMk/>
            <pc:sldMk cId="3202921779" sldId="565"/>
            <ac:picMk id="13" creationId="{143B7060-250B-153E-DDD8-6020450F9001}"/>
          </ac:picMkLst>
        </pc:picChg>
        <pc:picChg chg="mod">
          <ac:chgData name="Kew, William R" userId="a09ff456-45da-487d-a519-aa71b52f3c64" providerId="ADAL" clId="{F7D5ADFA-0F6C-480D-BD54-6D98B9CEFA4D}" dt="2023-11-03T19:20:13.605" v="15359" actId="1076"/>
          <ac:picMkLst>
            <pc:docMk/>
            <pc:sldMk cId="3202921779" sldId="565"/>
            <ac:picMk id="16" creationId="{0246647E-64C1-1C61-DABE-7D642332A299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19:37:45.021" v="17370"/>
        <pc:sldMkLst>
          <pc:docMk/>
          <pc:sldMk cId="3398946936" sldId="566"/>
        </pc:sldMkLst>
        <pc:spChg chg="mod">
          <ac:chgData name="Kew, William R" userId="a09ff456-45da-487d-a519-aa71b52f3c64" providerId="ADAL" clId="{F7D5ADFA-0F6C-480D-BD54-6D98B9CEFA4D}" dt="2023-11-03T19:37:38.145" v="17368" actId="20577"/>
          <ac:spMkLst>
            <pc:docMk/>
            <pc:sldMk cId="3398946936" sldId="566"/>
            <ac:spMk id="4" creationId="{19CBBCE4-F580-B8EA-060B-49F612864C58}"/>
          </ac:spMkLst>
        </pc:spChg>
        <pc:spChg chg="del">
          <ac:chgData name="Kew, William R" userId="a09ff456-45da-487d-a519-aa71b52f3c64" providerId="ADAL" clId="{F7D5ADFA-0F6C-480D-BD54-6D98B9CEFA4D}" dt="2023-11-03T19:28:05.343" v="16707" actId="478"/>
          <ac:spMkLst>
            <pc:docMk/>
            <pc:sldMk cId="3398946936" sldId="566"/>
            <ac:spMk id="12" creationId="{CE99B40B-2AA1-AF18-F540-060816D2FA2A}"/>
          </ac:spMkLst>
        </pc:spChg>
        <pc:spChg chg="del">
          <ac:chgData name="Kew, William R" userId="a09ff456-45da-487d-a519-aa71b52f3c64" providerId="ADAL" clId="{F7D5ADFA-0F6C-480D-BD54-6D98B9CEFA4D}" dt="2023-11-03T19:28:05.936" v="16708" actId="478"/>
          <ac:spMkLst>
            <pc:docMk/>
            <pc:sldMk cId="3398946936" sldId="566"/>
            <ac:spMk id="15" creationId="{90161F04-4F2A-4305-6BDD-EC6209388B4D}"/>
          </ac:spMkLst>
        </pc:spChg>
        <pc:spChg chg="add mod">
          <ac:chgData name="Kew, William R" userId="a09ff456-45da-487d-a519-aa71b52f3c64" providerId="ADAL" clId="{F7D5ADFA-0F6C-480D-BD54-6D98B9CEFA4D}" dt="2023-11-03T19:35:39.756" v="17006" actId="1076"/>
          <ac:spMkLst>
            <pc:docMk/>
            <pc:sldMk cId="3398946936" sldId="566"/>
            <ac:spMk id="18" creationId="{38CEA293-490B-B0D8-4942-30C81FC0C06A}"/>
          </ac:spMkLst>
        </pc:spChg>
        <pc:spChg chg="del">
          <ac:chgData name="Kew, William R" userId="a09ff456-45da-487d-a519-aa71b52f3c64" providerId="ADAL" clId="{F7D5ADFA-0F6C-480D-BD54-6D98B9CEFA4D}" dt="2023-11-03T19:28:03.968" v="16705" actId="478"/>
          <ac:spMkLst>
            <pc:docMk/>
            <pc:sldMk cId="3398946936" sldId="566"/>
            <ac:spMk id="19" creationId="{D45C0F31-3B54-DE28-410A-26373062F90D}"/>
          </ac:spMkLst>
        </pc:spChg>
        <pc:spChg chg="add del mod">
          <ac:chgData name="Kew, William R" userId="a09ff456-45da-487d-a519-aa71b52f3c64" providerId="ADAL" clId="{F7D5ADFA-0F6C-480D-BD54-6D98B9CEFA4D}" dt="2023-11-03T19:35:26.357" v="17000" actId="478"/>
          <ac:spMkLst>
            <pc:docMk/>
            <pc:sldMk cId="3398946936" sldId="566"/>
            <ac:spMk id="20" creationId="{2E59C1A3-A70F-DADD-5B55-77A851F860DE}"/>
          </ac:spMkLst>
        </pc:spChg>
        <pc:spChg chg="add mod">
          <ac:chgData name="Kew, William R" userId="a09ff456-45da-487d-a519-aa71b52f3c64" providerId="ADAL" clId="{F7D5ADFA-0F6C-480D-BD54-6D98B9CEFA4D}" dt="2023-11-03T19:35:51.111" v="17034" actId="1076"/>
          <ac:spMkLst>
            <pc:docMk/>
            <pc:sldMk cId="3398946936" sldId="566"/>
            <ac:spMk id="22" creationId="{CA290341-EA46-3560-9528-C6F3CF5636D4}"/>
          </ac:spMkLst>
        </pc:spChg>
        <pc:spChg chg="add mod">
          <ac:chgData name="Kew, William R" userId="a09ff456-45da-487d-a519-aa71b52f3c64" providerId="ADAL" clId="{F7D5ADFA-0F6C-480D-BD54-6D98B9CEFA4D}" dt="2023-11-03T19:36:08.382" v="17088" actId="1076"/>
          <ac:spMkLst>
            <pc:docMk/>
            <pc:sldMk cId="3398946936" sldId="566"/>
            <ac:spMk id="23" creationId="{69E3E825-2E7D-9D25-E17A-8E42C8073464}"/>
          </ac:spMkLst>
        </pc:spChg>
        <pc:spChg chg="add mod">
          <ac:chgData name="Kew, William R" userId="a09ff456-45da-487d-a519-aa71b52f3c64" providerId="ADAL" clId="{F7D5ADFA-0F6C-480D-BD54-6D98B9CEFA4D}" dt="2023-11-03T19:37:45.021" v="17370"/>
          <ac:spMkLst>
            <pc:docMk/>
            <pc:sldMk cId="3398946936" sldId="566"/>
            <ac:spMk id="24" creationId="{0CFA50FB-459F-AE53-FE18-D3F399090874}"/>
          </ac:spMkLst>
        </pc:spChg>
        <pc:picChg chg="add del">
          <ac:chgData name="Kew, William R" userId="a09ff456-45da-487d-a519-aa71b52f3c64" providerId="ADAL" clId="{F7D5ADFA-0F6C-480D-BD54-6D98B9CEFA4D}" dt="2023-11-03T19:31:02.195" v="16710" actId="478"/>
          <ac:picMkLst>
            <pc:docMk/>
            <pc:sldMk cId="3398946936" sldId="566"/>
            <ac:picMk id="6" creationId="{C67DB183-BEEE-94EA-9C27-C82C09777B85}"/>
          </ac:picMkLst>
        </pc:picChg>
        <pc:picChg chg="add mod">
          <ac:chgData name="Kew, William R" userId="a09ff456-45da-487d-a519-aa71b52f3c64" providerId="ADAL" clId="{F7D5ADFA-0F6C-480D-BD54-6D98B9CEFA4D}" dt="2023-11-03T19:35:35.117" v="17004" actId="14100"/>
          <ac:picMkLst>
            <pc:docMk/>
            <pc:sldMk cId="3398946936" sldId="566"/>
            <ac:picMk id="8" creationId="{E8321284-FC34-17E9-EF90-3FCCBBAAE7E0}"/>
          </ac:picMkLst>
        </pc:picChg>
        <pc:picChg chg="del">
          <ac:chgData name="Kew, William R" userId="a09ff456-45da-487d-a519-aa71b52f3c64" providerId="ADAL" clId="{F7D5ADFA-0F6C-480D-BD54-6D98B9CEFA4D}" dt="2023-11-03T19:27:58.817" v="16703" actId="478"/>
          <ac:picMkLst>
            <pc:docMk/>
            <pc:sldMk cId="3398946936" sldId="566"/>
            <ac:picMk id="9" creationId="{DF7AE159-9EFB-C958-2622-91DF2D39A244}"/>
          </ac:picMkLst>
        </pc:picChg>
        <pc:picChg chg="del mod">
          <ac:chgData name="Kew, William R" userId="a09ff456-45da-487d-a519-aa71b52f3c64" providerId="ADAL" clId="{F7D5ADFA-0F6C-480D-BD54-6D98B9CEFA4D}" dt="2023-11-03T19:34:14.516" v="16980" actId="478"/>
          <ac:picMkLst>
            <pc:docMk/>
            <pc:sldMk cId="3398946936" sldId="566"/>
            <ac:picMk id="11" creationId="{31A7E1CD-33A5-2F24-1B99-D7EA01EC5122}"/>
          </ac:picMkLst>
        </pc:picChg>
        <pc:cxnChg chg="add del mod">
          <ac:chgData name="Kew, William R" userId="a09ff456-45da-487d-a519-aa71b52f3c64" providerId="ADAL" clId="{F7D5ADFA-0F6C-480D-BD54-6D98B9CEFA4D}" dt="2023-11-03T19:34:15.092" v="16981" actId="478"/>
          <ac:cxnSpMkLst>
            <pc:docMk/>
            <pc:sldMk cId="3398946936" sldId="566"/>
            <ac:cxnSpMk id="13" creationId="{7C567FF0-7B23-05E6-F0F7-33BC5B7CEFDF}"/>
          </ac:cxnSpMkLst>
        </pc:cxnChg>
        <pc:cxnChg chg="add mod">
          <ac:chgData name="Kew, William R" userId="a09ff456-45da-487d-a519-aa71b52f3c64" providerId="ADAL" clId="{F7D5ADFA-0F6C-480D-BD54-6D98B9CEFA4D}" dt="2023-11-03T19:35:37.588" v="17005" actId="1076"/>
          <ac:cxnSpMkLst>
            <pc:docMk/>
            <pc:sldMk cId="3398946936" sldId="566"/>
            <ac:cxnSpMk id="16" creationId="{48696839-6278-5FD5-1636-6C60F263A1A5}"/>
          </ac:cxnSpMkLst>
        </pc:cxnChg>
        <pc:cxnChg chg="del">
          <ac:chgData name="Kew, William R" userId="a09ff456-45da-487d-a519-aa71b52f3c64" providerId="ADAL" clId="{F7D5ADFA-0F6C-480D-BD54-6D98B9CEFA4D}" dt="2023-11-03T19:28:04.319" v="16706" actId="478"/>
          <ac:cxnSpMkLst>
            <pc:docMk/>
            <pc:sldMk cId="3398946936" sldId="566"/>
            <ac:cxnSpMk id="17" creationId="{8C80A5E4-F5DE-B41A-0E83-BE52E74F0652}"/>
          </ac:cxnSpMkLst>
        </pc:cxnChg>
      </pc:sldChg>
      <pc:sldChg chg="addSp delSp modSp add mod">
        <pc:chgData name="Kew, William R" userId="a09ff456-45da-487d-a519-aa71b52f3c64" providerId="ADAL" clId="{F7D5ADFA-0F6C-480D-BD54-6D98B9CEFA4D}" dt="2023-11-03T20:19:50.783" v="19227" actId="20577"/>
        <pc:sldMkLst>
          <pc:docMk/>
          <pc:sldMk cId="493729338" sldId="567"/>
        </pc:sldMkLst>
        <pc:spChg chg="del">
          <ac:chgData name="Kew, William R" userId="a09ff456-45da-487d-a519-aa71b52f3c64" providerId="ADAL" clId="{F7D5ADFA-0F6C-480D-BD54-6D98B9CEFA4D}" dt="2023-11-03T20:18:27.170" v="19045" actId="478"/>
          <ac:spMkLst>
            <pc:docMk/>
            <pc:sldMk cId="493729338" sldId="567"/>
            <ac:spMk id="3" creationId="{912C1CDB-EF23-B06A-7C36-D1D7603C3F12}"/>
          </ac:spMkLst>
        </pc:spChg>
        <pc:spChg chg="mod">
          <ac:chgData name="Kew, William R" userId="a09ff456-45da-487d-a519-aa71b52f3c64" providerId="ADAL" clId="{F7D5ADFA-0F6C-480D-BD54-6D98B9CEFA4D}" dt="2023-11-03T20:18:50.814" v="19093"/>
          <ac:spMkLst>
            <pc:docMk/>
            <pc:sldMk cId="493729338" sldId="567"/>
            <ac:spMk id="4" creationId="{55214293-7F0C-1930-CE94-1150126CF9FE}"/>
          </ac:spMkLst>
        </pc:spChg>
        <pc:spChg chg="mod">
          <ac:chgData name="Kew, William R" userId="a09ff456-45da-487d-a519-aa71b52f3c64" providerId="ADAL" clId="{F7D5ADFA-0F6C-480D-BD54-6D98B9CEFA4D}" dt="2023-11-03T20:19:50.783" v="19227" actId="20577"/>
          <ac:spMkLst>
            <pc:docMk/>
            <pc:sldMk cId="493729338" sldId="567"/>
            <ac:spMk id="5" creationId="{D8C6366B-B90E-0844-7B0E-1432DE3D37C7}"/>
          </ac:spMkLst>
        </pc:spChg>
        <pc:spChg chg="add mod">
          <ac:chgData name="Kew, William R" userId="a09ff456-45da-487d-a519-aa71b52f3c64" providerId="ADAL" clId="{F7D5ADFA-0F6C-480D-BD54-6D98B9CEFA4D}" dt="2023-11-03T20:18:57.315" v="19096" actId="207"/>
          <ac:spMkLst>
            <pc:docMk/>
            <pc:sldMk cId="493729338" sldId="567"/>
            <ac:spMk id="9" creationId="{29AE11A1-D1AA-96DD-0741-6C2B841D283D}"/>
          </ac:spMkLst>
        </pc:spChg>
        <pc:spChg chg="add mod">
          <ac:chgData name="Kew, William R" userId="a09ff456-45da-487d-a519-aa71b52f3c64" providerId="ADAL" clId="{F7D5ADFA-0F6C-480D-BD54-6D98B9CEFA4D}" dt="2023-11-03T20:19:30.796" v="19217" actId="17032"/>
          <ac:spMkLst>
            <pc:docMk/>
            <pc:sldMk cId="493729338" sldId="567"/>
            <ac:spMk id="10" creationId="{AE5E8ED4-663E-A32E-19D6-F345850D0D55}"/>
          </ac:spMkLst>
        </pc:spChg>
        <pc:spChg chg="add mod">
          <ac:chgData name="Kew, William R" userId="a09ff456-45da-487d-a519-aa71b52f3c64" providerId="ADAL" clId="{F7D5ADFA-0F6C-480D-BD54-6D98B9CEFA4D}" dt="2023-11-03T20:19:40.445" v="19221" actId="14100"/>
          <ac:spMkLst>
            <pc:docMk/>
            <pc:sldMk cId="493729338" sldId="567"/>
            <ac:spMk id="11" creationId="{0B727F0A-6BB9-783F-C4CC-E8C245609CC3}"/>
          </ac:spMkLst>
        </pc:spChg>
        <pc:picChg chg="add mod">
          <ac:chgData name="Kew, William R" userId="a09ff456-45da-487d-a519-aa71b52f3c64" providerId="ADAL" clId="{F7D5ADFA-0F6C-480D-BD54-6D98B9CEFA4D}" dt="2023-11-03T20:18:29.636" v="19047" actId="1076"/>
          <ac:picMkLst>
            <pc:docMk/>
            <pc:sldMk cId="493729338" sldId="567"/>
            <ac:picMk id="7" creationId="{BD2DF1E5-0690-3F01-C605-B10DBB5E5A00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21:00:28.266" v="21146" actId="14100"/>
        <pc:sldMkLst>
          <pc:docMk/>
          <pc:sldMk cId="2531349239" sldId="568"/>
        </pc:sldMkLst>
        <pc:spChg chg="del">
          <ac:chgData name="Kew, William R" userId="a09ff456-45da-487d-a519-aa71b52f3c64" providerId="ADAL" clId="{F7D5ADFA-0F6C-480D-BD54-6D98B9CEFA4D}" dt="2023-11-03T20:31:22.696" v="20556" actId="478"/>
          <ac:spMkLst>
            <pc:docMk/>
            <pc:sldMk cId="2531349239" sldId="568"/>
            <ac:spMk id="3" creationId="{912C1CDB-EF23-B06A-7C36-D1D7603C3F12}"/>
          </ac:spMkLst>
        </pc:spChg>
        <pc:spChg chg="mod">
          <ac:chgData name="Kew, William R" userId="a09ff456-45da-487d-a519-aa71b52f3c64" providerId="ADAL" clId="{F7D5ADFA-0F6C-480D-BD54-6D98B9CEFA4D}" dt="2023-11-03T21:00:28.266" v="21146" actId="14100"/>
          <ac:spMkLst>
            <pc:docMk/>
            <pc:sldMk cId="2531349239" sldId="568"/>
            <ac:spMk id="4" creationId="{55214293-7F0C-1930-CE94-1150126CF9FE}"/>
          </ac:spMkLst>
        </pc:spChg>
        <pc:spChg chg="mod">
          <ac:chgData name="Kew, William R" userId="a09ff456-45da-487d-a519-aa71b52f3c64" providerId="ADAL" clId="{F7D5ADFA-0F6C-480D-BD54-6D98B9CEFA4D}" dt="2023-11-03T20:31:20.007" v="20555" actId="20577"/>
          <ac:spMkLst>
            <pc:docMk/>
            <pc:sldMk cId="2531349239" sldId="568"/>
            <ac:spMk id="5" creationId="{D8C6366B-B90E-0844-7B0E-1432DE3D37C7}"/>
          </ac:spMkLst>
        </pc:spChg>
        <pc:spChg chg="add del mod">
          <ac:chgData name="Kew, William R" userId="a09ff456-45da-487d-a519-aa71b52f3c64" providerId="ADAL" clId="{F7D5ADFA-0F6C-480D-BD54-6D98B9CEFA4D}" dt="2023-11-03T20:31:13.174" v="20551" actId="478"/>
          <ac:spMkLst>
            <pc:docMk/>
            <pc:sldMk cId="2531349239" sldId="568"/>
            <ac:spMk id="6" creationId="{E7DE4CEA-814D-603B-503A-7256F18EBEBF}"/>
          </ac:spMkLst>
        </pc:spChg>
        <pc:spChg chg="add del mod">
          <ac:chgData name="Kew, William R" userId="a09ff456-45da-487d-a519-aa71b52f3c64" providerId="ADAL" clId="{F7D5ADFA-0F6C-480D-BD54-6D98B9CEFA4D}" dt="2023-11-03T21:00:19.248" v="21145" actId="478"/>
          <ac:spMkLst>
            <pc:docMk/>
            <pc:sldMk cId="2531349239" sldId="568"/>
            <ac:spMk id="7" creationId="{31554260-079D-B7BB-70B5-7D5F0D202919}"/>
          </ac:spMkLst>
        </pc:spChg>
        <pc:picChg chg="add del mod">
          <ac:chgData name="Kew, William R" userId="a09ff456-45da-487d-a519-aa71b52f3c64" providerId="ADAL" clId="{F7D5ADFA-0F6C-480D-BD54-6D98B9CEFA4D}" dt="2023-11-03T21:00:17.089" v="21144" actId="478"/>
          <ac:picMkLst>
            <pc:docMk/>
            <pc:sldMk cId="2531349239" sldId="568"/>
            <ac:picMk id="9" creationId="{843D70E4-757B-7664-3D1C-57C8A7C1A41D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3T20:25:34.831" v="19790" actId="1076"/>
        <pc:sldMkLst>
          <pc:docMk/>
          <pc:sldMk cId="42881837" sldId="569"/>
        </pc:sldMkLst>
        <pc:spChg chg="del">
          <ac:chgData name="Kew, William R" userId="a09ff456-45da-487d-a519-aa71b52f3c64" providerId="ADAL" clId="{F7D5ADFA-0F6C-480D-BD54-6D98B9CEFA4D}" dt="2023-11-03T20:19:47.636" v="19223" actId="478"/>
          <ac:spMkLst>
            <pc:docMk/>
            <pc:sldMk cId="42881837" sldId="569"/>
            <ac:spMk id="3" creationId="{9225A06B-6D3B-605E-790D-CE4D521023CA}"/>
          </ac:spMkLst>
        </pc:spChg>
        <pc:spChg chg="del">
          <ac:chgData name="Kew, William R" userId="a09ff456-45da-487d-a519-aa71b52f3c64" providerId="ADAL" clId="{F7D5ADFA-0F6C-480D-BD54-6D98B9CEFA4D}" dt="2023-11-03T20:19:48.215" v="19224" actId="478"/>
          <ac:spMkLst>
            <pc:docMk/>
            <pc:sldMk cId="42881837" sldId="569"/>
            <ac:spMk id="4" creationId="{DAB261D5-758F-397F-1179-28461C148446}"/>
          </ac:spMkLst>
        </pc:spChg>
        <pc:spChg chg="mod">
          <ac:chgData name="Kew, William R" userId="a09ff456-45da-487d-a519-aa71b52f3c64" providerId="ADAL" clId="{F7D5ADFA-0F6C-480D-BD54-6D98B9CEFA4D}" dt="2023-11-03T20:20:51.109" v="19233"/>
          <ac:spMkLst>
            <pc:docMk/>
            <pc:sldMk cId="42881837" sldId="569"/>
            <ac:spMk id="5" creationId="{BA2ED066-F58D-FD51-3D10-BD7DB6421C4C}"/>
          </ac:spMkLst>
        </pc:spChg>
        <pc:spChg chg="add del mod">
          <ac:chgData name="Kew, William R" userId="a09ff456-45da-487d-a519-aa71b52f3c64" providerId="ADAL" clId="{F7D5ADFA-0F6C-480D-BD54-6D98B9CEFA4D}" dt="2023-11-03T20:22:20.819" v="19285" actId="478"/>
          <ac:spMkLst>
            <pc:docMk/>
            <pc:sldMk cId="42881837" sldId="569"/>
            <ac:spMk id="8" creationId="{20AB099A-4B9B-4FFC-E37B-5AD3F71BA498}"/>
          </ac:spMkLst>
        </pc:spChg>
        <pc:spChg chg="add mod">
          <ac:chgData name="Kew, William R" userId="a09ff456-45da-487d-a519-aa71b52f3c64" providerId="ADAL" clId="{F7D5ADFA-0F6C-480D-BD54-6D98B9CEFA4D}" dt="2023-11-03T20:22:35.582" v="19350" actId="1076"/>
          <ac:spMkLst>
            <pc:docMk/>
            <pc:sldMk cId="42881837" sldId="569"/>
            <ac:spMk id="11" creationId="{C3394E6D-6E66-692C-3F76-E082954CFE25}"/>
          </ac:spMkLst>
        </pc:spChg>
        <pc:spChg chg="add mod">
          <ac:chgData name="Kew, William R" userId="a09ff456-45da-487d-a519-aa71b52f3c64" providerId="ADAL" clId="{F7D5ADFA-0F6C-480D-BD54-6D98B9CEFA4D}" dt="2023-11-03T20:23:02.814" v="19456" actId="14100"/>
          <ac:spMkLst>
            <pc:docMk/>
            <pc:sldMk cId="42881837" sldId="569"/>
            <ac:spMk id="12" creationId="{878C517B-9592-F0C7-2FE7-AB1514BB98E7}"/>
          </ac:spMkLst>
        </pc:spChg>
        <pc:spChg chg="add mod">
          <ac:chgData name="Kew, William R" userId="a09ff456-45da-487d-a519-aa71b52f3c64" providerId="ADAL" clId="{F7D5ADFA-0F6C-480D-BD54-6D98B9CEFA4D}" dt="2023-11-03T20:25:14.182" v="19784" actId="14100"/>
          <ac:spMkLst>
            <pc:docMk/>
            <pc:sldMk cId="42881837" sldId="569"/>
            <ac:spMk id="13" creationId="{779F2F4C-B640-D233-76AA-70878064E202}"/>
          </ac:spMkLst>
        </pc:spChg>
        <pc:spChg chg="add mod">
          <ac:chgData name="Kew, William R" userId="a09ff456-45da-487d-a519-aa71b52f3c64" providerId="ADAL" clId="{F7D5ADFA-0F6C-480D-BD54-6D98B9CEFA4D}" dt="2023-11-03T20:25:34.831" v="19790" actId="1076"/>
          <ac:spMkLst>
            <pc:docMk/>
            <pc:sldMk cId="42881837" sldId="569"/>
            <ac:spMk id="14" creationId="{E83A3ABA-A3D7-C09B-75C5-DA4F247A4B8A}"/>
          </ac:spMkLst>
        </pc:spChg>
        <pc:spChg chg="add mod">
          <ac:chgData name="Kew, William R" userId="a09ff456-45da-487d-a519-aa71b52f3c64" providerId="ADAL" clId="{F7D5ADFA-0F6C-480D-BD54-6D98B9CEFA4D}" dt="2023-11-03T20:25:29.749" v="19788" actId="1582"/>
          <ac:spMkLst>
            <pc:docMk/>
            <pc:sldMk cId="42881837" sldId="569"/>
            <ac:spMk id="15" creationId="{8F19A4BF-2FEE-E9C7-220A-E5E5BA1DD864}"/>
          </ac:spMkLst>
        </pc:spChg>
        <pc:picChg chg="add del mod">
          <ac:chgData name="Kew, William R" userId="a09ff456-45da-487d-a519-aa71b52f3c64" providerId="ADAL" clId="{F7D5ADFA-0F6C-480D-BD54-6D98B9CEFA4D}" dt="2023-11-03T20:22:20.245" v="19284" actId="478"/>
          <ac:picMkLst>
            <pc:docMk/>
            <pc:sldMk cId="42881837" sldId="569"/>
            <ac:picMk id="7" creationId="{FD4FB559-C027-F444-C74E-66F4F7F8F124}"/>
          </ac:picMkLst>
        </pc:picChg>
        <pc:picChg chg="add mod">
          <ac:chgData name="Kew, William R" userId="a09ff456-45da-487d-a519-aa71b52f3c64" providerId="ADAL" clId="{F7D5ADFA-0F6C-480D-BD54-6D98B9CEFA4D}" dt="2023-11-03T20:25:06.855" v="19781" actId="1076"/>
          <ac:picMkLst>
            <pc:docMk/>
            <pc:sldMk cId="42881837" sldId="569"/>
            <ac:picMk id="10" creationId="{8F6F810A-4764-F696-4DD2-EF92827E9B3B}"/>
          </ac:picMkLst>
        </pc:picChg>
      </pc:sldChg>
      <pc:sldChg chg="addSp delSp modSp add mod">
        <pc:chgData name="Kew, William R" userId="a09ff456-45da-487d-a519-aa71b52f3c64" providerId="ADAL" clId="{F7D5ADFA-0F6C-480D-BD54-6D98B9CEFA4D}" dt="2023-11-03T21:02:37.428" v="21318" actId="13822"/>
        <pc:sldMkLst>
          <pc:docMk/>
          <pc:sldMk cId="4076738846" sldId="570"/>
        </pc:sldMkLst>
        <pc:spChg chg="del">
          <ac:chgData name="Kew, William R" userId="a09ff456-45da-487d-a519-aa71b52f3c64" providerId="ADAL" clId="{F7D5ADFA-0F6C-480D-BD54-6D98B9CEFA4D}" dt="2023-11-03T20:57:19.224" v="21082" actId="478"/>
          <ac:spMkLst>
            <pc:docMk/>
            <pc:sldMk cId="4076738846" sldId="570"/>
            <ac:spMk id="4" creationId="{55214293-7F0C-1930-CE94-1150126CF9FE}"/>
          </ac:spMkLst>
        </pc:spChg>
        <pc:spChg chg="mod">
          <ac:chgData name="Kew, William R" userId="a09ff456-45da-487d-a519-aa71b52f3c64" providerId="ADAL" clId="{F7D5ADFA-0F6C-480D-BD54-6D98B9CEFA4D}" dt="2023-11-03T20:57:17.312" v="21081" actId="20577"/>
          <ac:spMkLst>
            <pc:docMk/>
            <pc:sldMk cId="4076738846" sldId="570"/>
            <ac:spMk id="5" creationId="{D8C6366B-B90E-0844-7B0E-1432DE3D37C7}"/>
          </ac:spMkLst>
        </pc:spChg>
        <pc:spChg chg="add del mod">
          <ac:chgData name="Kew, William R" userId="a09ff456-45da-487d-a519-aa71b52f3c64" providerId="ADAL" clId="{F7D5ADFA-0F6C-480D-BD54-6D98B9CEFA4D}" dt="2023-11-03T20:57:20.323" v="21083" actId="478"/>
          <ac:spMkLst>
            <pc:docMk/>
            <pc:sldMk cId="4076738846" sldId="570"/>
            <ac:spMk id="6" creationId="{C25A12CD-D57E-F253-A258-5F49C6D4ACE1}"/>
          </ac:spMkLst>
        </pc:spChg>
        <pc:spChg chg="mod">
          <ac:chgData name="Kew, William R" userId="a09ff456-45da-487d-a519-aa71b52f3c64" providerId="ADAL" clId="{F7D5ADFA-0F6C-480D-BD54-6D98B9CEFA4D}" dt="2023-11-03T21:00:58.371" v="21153" actId="20577"/>
          <ac:spMkLst>
            <pc:docMk/>
            <pc:sldMk cId="4076738846" sldId="570"/>
            <ac:spMk id="7" creationId="{31554260-079D-B7BB-70B5-7D5F0D202919}"/>
          </ac:spMkLst>
        </pc:spChg>
        <pc:spChg chg="add mod">
          <ac:chgData name="Kew, William R" userId="a09ff456-45da-487d-a519-aa71b52f3c64" providerId="ADAL" clId="{F7D5ADFA-0F6C-480D-BD54-6D98B9CEFA4D}" dt="2023-11-03T20:59:00.674" v="21122" actId="1076"/>
          <ac:spMkLst>
            <pc:docMk/>
            <pc:sldMk cId="4076738846" sldId="570"/>
            <ac:spMk id="10" creationId="{2A47DA92-68E6-4A05-7684-6EA68272F836}"/>
          </ac:spMkLst>
        </pc:spChg>
        <pc:spChg chg="add del">
          <ac:chgData name="Kew, William R" userId="a09ff456-45da-487d-a519-aa71b52f3c64" providerId="ADAL" clId="{F7D5ADFA-0F6C-480D-BD54-6D98B9CEFA4D}" dt="2023-11-03T20:59:15.305" v="21126" actId="22"/>
          <ac:spMkLst>
            <pc:docMk/>
            <pc:sldMk cId="4076738846" sldId="570"/>
            <ac:spMk id="16" creationId="{8A63CF4F-54EC-CDA8-B404-1760EC3C9720}"/>
          </ac:spMkLst>
        </pc:spChg>
        <pc:spChg chg="add mod">
          <ac:chgData name="Kew, William R" userId="a09ff456-45da-487d-a519-aa71b52f3c64" providerId="ADAL" clId="{F7D5ADFA-0F6C-480D-BD54-6D98B9CEFA4D}" dt="2023-11-03T21:01:24.849" v="21167" actId="1076"/>
          <ac:spMkLst>
            <pc:docMk/>
            <pc:sldMk cId="4076738846" sldId="570"/>
            <ac:spMk id="17" creationId="{F46BB23A-360F-9A51-882A-4694A208C7F4}"/>
          </ac:spMkLst>
        </pc:spChg>
        <pc:spChg chg="add mod">
          <ac:chgData name="Kew, William R" userId="a09ff456-45da-487d-a519-aa71b52f3c64" providerId="ADAL" clId="{F7D5ADFA-0F6C-480D-BD54-6D98B9CEFA4D}" dt="2023-11-03T21:01:16.934" v="21163" actId="20577"/>
          <ac:spMkLst>
            <pc:docMk/>
            <pc:sldMk cId="4076738846" sldId="570"/>
            <ac:spMk id="19" creationId="{676EA972-E338-E759-189B-7FB433380FC7}"/>
          </ac:spMkLst>
        </pc:spChg>
        <pc:spChg chg="add mod">
          <ac:chgData name="Kew, William R" userId="a09ff456-45da-487d-a519-aa71b52f3c64" providerId="ADAL" clId="{F7D5ADFA-0F6C-480D-BD54-6D98B9CEFA4D}" dt="2023-11-03T21:01:11.346" v="21160" actId="20577"/>
          <ac:spMkLst>
            <pc:docMk/>
            <pc:sldMk cId="4076738846" sldId="570"/>
            <ac:spMk id="21" creationId="{42AAE1DF-49C0-6741-96B2-8CC6C820AF47}"/>
          </ac:spMkLst>
        </pc:spChg>
        <pc:spChg chg="add mod">
          <ac:chgData name="Kew, William R" userId="a09ff456-45da-487d-a519-aa71b52f3c64" providerId="ADAL" clId="{F7D5ADFA-0F6C-480D-BD54-6D98B9CEFA4D}" dt="2023-11-03T21:01:49.466" v="21182" actId="1076"/>
          <ac:spMkLst>
            <pc:docMk/>
            <pc:sldMk cId="4076738846" sldId="570"/>
            <ac:spMk id="28" creationId="{9E5D28A7-FF2D-F91D-C0A5-DC5A136EF06E}"/>
          </ac:spMkLst>
        </pc:spChg>
        <pc:spChg chg="add mod">
          <ac:chgData name="Kew, William R" userId="a09ff456-45da-487d-a519-aa71b52f3c64" providerId="ADAL" clId="{F7D5ADFA-0F6C-480D-BD54-6D98B9CEFA4D}" dt="2023-11-03T21:02:04.595" v="21195" actId="1076"/>
          <ac:spMkLst>
            <pc:docMk/>
            <pc:sldMk cId="4076738846" sldId="570"/>
            <ac:spMk id="29" creationId="{E05C35C7-6CC8-97A2-090A-2308B5363B61}"/>
          </ac:spMkLst>
        </pc:spChg>
        <pc:spChg chg="add mod">
          <ac:chgData name="Kew, William R" userId="a09ff456-45da-487d-a519-aa71b52f3c64" providerId="ADAL" clId="{F7D5ADFA-0F6C-480D-BD54-6D98B9CEFA4D}" dt="2023-11-03T21:02:10.420" v="21207" actId="20577"/>
          <ac:spMkLst>
            <pc:docMk/>
            <pc:sldMk cId="4076738846" sldId="570"/>
            <ac:spMk id="30" creationId="{460652F0-6C10-2D92-360C-1A1CCAF5267D}"/>
          </ac:spMkLst>
        </pc:spChg>
        <pc:spChg chg="add mod">
          <ac:chgData name="Kew, William R" userId="a09ff456-45da-487d-a519-aa71b52f3c64" providerId="ADAL" clId="{F7D5ADFA-0F6C-480D-BD54-6D98B9CEFA4D}" dt="2023-11-03T21:02:37.428" v="21318" actId="13822"/>
          <ac:spMkLst>
            <pc:docMk/>
            <pc:sldMk cId="4076738846" sldId="570"/>
            <ac:spMk id="31" creationId="{9BC7BB5F-16D8-C81A-F204-FAC522EBCC3F}"/>
          </ac:spMkLst>
        </pc:spChg>
        <pc:picChg chg="mod">
          <ac:chgData name="Kew, William R" userId="a09ff456-45da-487d-a519-aa71b52f3c64" providerId="ADAL" clId="{F7D5ADFA-0F6C-480D-BD54-6D98B9CEFA4D}" dt="2023-11-03T20:59:03.946" v="21123" actId="208"/>
          <ac:picMkLst>
            <pc:docMk/>
            <pc:sldMk cId="4076738846" sldId="570"/>
            <ac:picMk id="9" creationId="{843D70E4-757B-7664-3D1C-57C8A7C1A41D}"/>
          </ac:picMkLst>
        </pc:picChg>
        <pc:picChg chg="add mod">
          <ac:chgData name="Kew, William R" userId="a09ff456-45da-487d-a519-aa71b52f3c64" providerId="ADAL" clId="{F7D5ADFA-0F6C-480D-BD54-6D98B9CEFA4D}" dt="2023-11-03T20:58:56.233" v="21120" actId="1076"/>
          <ac:picMkLst>
            <pc:docMk/>
            <pc:sldMk cId="4076738846" sldId="570"/>
            <ac:picMk id="12" creationId="{7668B340-E908-2477-2656-2376054C7B01}"/>
          </ac:picMkLst>
        </pc:picChg>
        <pc:cxnChg chg="add">
          <ac:chgData name="Kew, William R" userId="a09ff456-45da-487d-a519-aa71b52f3c64" providerId="ADAL" clId="{F7D5ADFA-0F6C-480D-BD54-6D98B9CEFA4D}" dt="2023-11-03T20:59:08.143" v="21124" actId="11529"/>
          <ac:cxnSpMkLst>
            <pc:docMk/>
            <pc:sldMk cId="4076738846" sldId="570"/>
            <ac:cxnSpMk id="14" creationId="{E966E3F0-3E07-9A06-BC1B-77A890B20FA5}"/>
          </ac:cxnSpMkLst>
        </pc:cxnChg>
        <pc:cxnChg chg="add">
          <ac:chgData name="Kew, William R" userId="a09ff456-45da-487d-a519-aa71b52f3c64" providerId="ADAL" clId="{F7D5ADFA-0F6C-480D-BD54-6D98B9CEFA4D}" dt="2023-11-03T21:01:30.141" v="21168" actId="11529"/>
          <ac:cxnSpMkLst>
            <pc:docMk/>
            <pc:sldMk cId="4076738846" sldId="570"/>
            <ac:cxnSpMk id="23" creationId="{A54D3CA4-C362-9DA3-96AA-129ED4925F0E}"/>
          </ac:cxnSpMkLst>
        </pc:cxnChg>
        <pc:cxnChg chg="add">
          <ac:chgData name="Kew, William R" userId="a09ff456-45da-487d-a519-aa71b52f3c64" providerId="ADAL" clId="{F7D5ADFA-0F6C-480D-BD54-6D98B9CEFA4D}" dt="2023-11-03T21:01:35.494" v="21169" actId="11529"/>
          <ac:cxnSpMkLst>
            <pc:docMk/>
            <pc:sldMk cId="4076738846" sldId="570"/>
            <ac:cxnSpMk id="25" creationId="{78D3A5A1-8565-7C28-2C87-35DAE38EA6F8}"/>
          </ac:cxnSpMkLst>
        </pc:cxnChg>
        <pc:cxnChg chg="add">
          <ac:chgData name="Kew, William R" userId="a09ff456-45da-487d-a519-aa71b52f3c64" providerId="ADAL" clId="{F7D5ADFA-0F6C-480D-BD54-6D98B9CEFA4D}" dt="2023-11-03T21:01:38.963" v="21170" actId="11529"/>
          <ac:cxnSpMkLst>
            <pc:docMk/>
            <pc:sldMk cId="4076738846" sldId="570"/>
            <ac:cxnSpMk id="27" creationId="{D234965A-4F0B-4F09-EB0B-A5A235481773}"/>
          </ac:cxnSpMkLst>
        </pc:cxnChg>
      </pc:sldChg>
      <pc:sldChg chg="addSp delSp modSp new mod">
        <pc:chgData name="Kew, William R" userId="a09ff456-45da-487d-a519-aa71b52f3c64" providerId="ADAL" clId="{F7D5ADFA-0F6C-480D-BD54-6D98B9CEFA4D}" dt="2023-11-03T21:56:39.684" v="22673" actId="122"/>
        <pc:sldMkLst>
          <pc:docMk/>
          <pc:sldMk cId="2743906613" sldId="571"/>
        </pc:sldMkLst>
        <pc:spChg chg="del">
          <ac:chgData name="Kew, William R" userId="a09ff456-45da-487d-a519-aa71b52f3c64" providerId="ADAL" clId="{F7D5ADFA-0F6C-480D-BD54-6D98B9CEFA4D}" dt="2023-11-03T21:54:50.872" v="22595" actId="478"/>
          <ac:spMkLst>
            <pc:docMk/>
            <pc:sldMk cId="2743906613" sldId="571"/>
            <ac:spMk id="3" creationId="{07ACAD59-4BDC-E05C-494C-1E7695EC58A0}"/>
          </ac:spMkLst>
        </pc:spChg>
        <pc:spChg chg="mod">
          <ac:chgData name="Kew, William R" userId="a09ff456-45da-487d-a519-aa71b52f3c64" providerId="ADAL" clId="{F7D5ADFA-0F6C-480D-BD54-6D98B9CEFA4D}" dt="2023-11-03T21:54:02.247" v="22589" actId="20577"/>
          <ac:spMkLst>
            <pc:docMk/>
            <pc:sldMk cId="2743906613" sldId="571"/>
            <ac:spMk id="4" creationId="{2CCFF89D-6E91-A987-14B4-50DA9F3534AF}"/>
          </ac:spMkLst>
        </pc:spChg>
        <pc:spChg chg="mod">
          <ac:chgData name="Kew, William R" userId="a09ff456-45da-487d-a519-aa71b52f3c64" providerId="ADAL" clId="{F7D5ADFA-0F6C-480D-BD54-6D98B9CEFA4D}" dt="2023-11-03T21:53:11.032" v="22244" actId="27636"/>
          <ac:spMkLst>
            <pc:docMk/>
            <pc:sldMk cId="2743906613" sldId="571"/>
            <ac:spMk id="5" creationId="{31AC0462-EB8C-66BB-1AF3-9CDA4AAEC707}"/>
          </ac:spMkLst>
        </pc:spChg>
        <pc:spChg chg="add mod">
          <ac:chgData name="Kew, William R" userId="a09ff456-45da-487d-a519-aa71b52f3c64" providerId="ADAL" clId="{F7D5ADFA-0F6C-480D-BD54-6D98B9CEFA4D}" dt="2023-11-03T21:54:49.783" v="22594" actId="1076"/>
          <ac:spMkLst>
            <pc:docMk/>
            <pc:sldMk cId="2743906613" sldId="571"/>
            <ac:spMk id="7" creationId="{DCB4E4C0-D427-9814-1E87-D71668BE2D3B}"/>
          </ac:spMkLst>
        </pc:spChg>
        <pc:spChg chg="add mod">
          <ac:chgData name="Kew, William R" userId="a09ff456-45da-487d-a519-aa71b52f3c64" providerId="ADAL" clId="{F7D5ADFA-0F6C-480D-BD54-6D98B9CEFA4D}" dt="2023-11-03T21:56:39.684" v="22673" actId="122"/>
          <ac:spMkLst>
            <pc:docMk/>
            <pc:sldMk cId="2743906613" sldId="571"/>
            <ac:spMk id="10" creationId="{42EBE930-0664-25DE-E7C6-603D32B63230}"/>
          </ac:spMkLst>
        </pc:spChg>
        <pc:picChg chg="add mod">
          <ac:chgData name="Kew, William R" userId="a09ff456-45da-487d-a519-aa71b52f3c64" providerId="ADAL" clId="{F7D5ADFA-0F6C-480D-BD54-6D98B9CEFA4D}" dt="2023-11-03T21:56:12.831" v="22599" actId="1076"/>
          <ac:picMkLst>
            <pc:docMk/>
            <pc:sldMk cId="2743906613" sldId="571"/>
            <ac:picMk id="9" creationId="{8EB020AA-FE06-C2EF-2864-2D69B216C14A}"/>
          </ac:picMkLst>
        </pc:picChg>
      </pc:sldChg>
      <pc:sldChg chg="addSp delSp modSp new mod modAnim modNotesTx">
        <pc:chgData name="Kew, William R" userId="a09ff456-45da-487d-a519-aa71b52f3c64" providerId="ADAL" clId="{F7D5ADFA-0F6C-480D-BD54-6D98B9CEFA4D}" dt="2023-11-06T02:46:21.714" v="23481"/>
        <pc:sldMkLst>
          <pc:docMk/>
          <pc:sldMk cId="1203343644" sldId="572"/>
        </pc:sldMkLst>
        <pc:spChg chg="del">
          <ac:chgData name="Kew, William R" userId="a09ff456-45da-487d-a519-aa71b52f3c64" providerId="ADAL" clId="{F7D5ADFA-0F6C-480D-BD54-6D98B9CEFA4D}" dt="2023-11-03T22:26:04.440" v="23057" actId="478"/>
          <ac:spMkLst>
            <pc:docMk/>
            <pc:sldMk cId="1203343644" sldId="572"/>
            <ac:spMk id="3" creationId="{CE11D559-90ED-3585-39F1-777FE2844832}"/>
          </ac:spMkLst>
        </pc:spChg>
        <pc:spChg chg="del">
          <ac:chgData name="Kew, William R" userId="a09ff456-45da-487d-a519-aa71b52f3c64" providerId="ADAL" clId="{F7D5ADFA-0F6C-480D-BD54-6D98B9CEFA4D}" dt="2023-11-03T22:26:10.329" v="23059" actId="478"/>
          <ac:spMkLst>
            <pc:docMk/>
            <pc:sldMk cId="1203343644" sldId="572"/>
            <ac:spMk id="4" creationId="{BCD237C2-90B8-D191-5D10-70294328F4E3}"/>
          </ac:spMkLst>
        </pc:spChg>
        <pc:spChg chg="mod">
          <ac:chgData name="Kew, William R" userId="a09ff456-45da-487d-a519-aa71b52f3c64" providerId="ADAL" clId="{F7D5ADFA-0F6C-480D-BD54-6D98B9CEFA4D}" dt="2023-11-03T22:25:54.967" v="23054" actId="20577"/>
          <ac:spMkLst>
            <pc:docMk/>
            <pc:sldMk cId="1203343644" sldId="572"/>
            <ac:spMk id="5" creationId="{CCC4229B-56FD-8CD4-7D8F-79BE9059B6F0}"/>
          </ac:spMkLst>
        </pc:spChg>
        <pc:spChg chg="add mod">
          <ac:chgData name="Kew, William R" userId="a09ff456-45da-487d-a519-aa71b52f3c64" providerId="ADAL" clId="{F7D5ADFA-0F6C-480D-BD54-6D98B9CEFA4D}" dt="2023-11-03T22:30:10.013" v="23147" actId="1076"/>
          <ac:spMkLst>
            <pc:docMk/>
            <pc:sldMk cId="1203343644" sldId="572"/>
            <ac:spMk id="9" creationId="{2645B4D1-05D0-905C-A6E1-1410140429E4}"/>
          </ac:spMkLst>
        </pc:spChg>
        <pc:spChg chg="add mod">
          <ac:chgData name="Kew, William R" userId="a09ff456-45da-487d-a519-aa71b52f3c64" providerId="ADAL" clId="{F7D5ADFA-0F6C-480D-BD54-6D98B9CEFA4D}" dt="2023-11-03T22:29:12.820" v="23135" actId="1076"/>
          <ac:spMkLst>
            <pc:docMk/>
            <pc:sldMk cId="1203343644" sldId="572"/>
            <ac:spMk id="10" creationId="{227DC6D8-1998-FE8F-B7E2-46983AF20B4D}"/>
          </ac:spMkLst>
        </pc:spChg>
        <pc:spChg chg="add mod">
          <ac:chgData name="Kew, William R" userId="a09ff456-45da-487d-a519-aa71b52f3c64" providerId="ADAL" clId="{F7D5ADFA-0F6C-480D-BD54-6D98B9CEFA4D}" dt="2023-11-03T22:29:24.478" v="23141" actId="1076"/>
          <ac:spMkLst>
            <pc:docMk/>
            <pc:sldMk cId="1203343644" sldId="572"/>
            <ac:spMk id="12" creationId="{9B9B737A-0D37-BAC6-B992-7AA5E7A0E794}"/>
          </ac:spMkLst>
        </pc:spChg>
        <pc:spChg chg="add mod">
          <ac:chgData name="Kew, William R" userId="a09ff456-45da-487d-a519-aa71b52f3c64" providerId="ADAL" clId="{F7D5ADFA-0F6C-480D-BD54-6D98B9CEFA4D}" dt="2023-11-03T22:29:24.478" v="23141" actId="1076"/>
          <ac:spMkLst>
            <pc:docMk/>
            <pc:sldMk cId="1203343644" sldId="572"/>
            <ac:spMk id="13" creationId="{CB9F133A-38FC-7AA7-9348-5B53193CE978}"/>
          </ac:spMkLst>
        </pc:spChg>
        <pc:spChg chg="add mod">
          <ac:chgData name="Kew, William R" userId="a09ff456-45da-487d-a519-aa71b52f3c64" providerId="ADAL" clId="{F7D5ADFA-0F6C-480D-BD54-6D98B9CEFA4D}" dt="2023-11-03T22:29:24.478" v="23141" actId="1076"/>
          <ac:spMkLst>
            <pc:docMk/>
            <pc:sldMk cId="1203343644" sldId="572"/>
            <ac:spMk id="14" creationId="{93D9159E-D461-7EC0-D098-B486FDD12EC7}"/>
          </ac:spMkLst>
        </pc:spChg>
        <pc:spChg chg="add mod">
          <ac:chgData name="Kew, William R" userId="a09ff456-45da-487d-a519-aa71b52f3c64" providerId="ADAL" clId="{F7D5ADFA-0F6C-480D-BD54-6D98B9CEFA4D}" dt="2023-11-03T22:29:51.449" v="23144" actId="164"/>
          <ac:spMkLst>
            <pc:docMk/>
            <pc:sldMk cId="1203343644" sldId="572"/>
            <ac:spMk id="17" creationId="{945C4B48-A41E-BC1D-2FFC-B4B23DDB9632}"/>
          </ac:spMkLst>
        </pc:spChg>
        <pc:spChg chg="add mod">
          <ac:chgData name="Kew, William R" userId="a09ff456-45da-487d-a519-aa71b52f3c64" providerId="ADAL" clId="{F7D5ADFA-0F6C-480D-BD54-6D98B9CEFA4D}" dt="2023-11-03T22:29:51.449" v="23144" actId="164"/>
          <ac:spMkLst>
            <pc:docMk/>
            <pc:sldMk cId="1203343644" sldId="572"/>
            <ac:spMk id="18" creationId="{D7D9C7AA-D18F-247A-33CE-1B3033879C0A}"/>
          </ac:spMkLst>
        </pc:spChg>
        <pc:spChg chg="add mod">
          <ac:chgData name="Kew, William R" userId="a09ff456-45da-487d-a519-aa71b52f3c64" providerId="ADAL" clId="{F7D5ADFA-0F6C-480D-BD54-6D98B9CEFA4D}" dt="2023-11-03T22:29:51.449" v="23144" actId="164"/>
          <ac:spMkLst>
            <pc:docMk/>
            <pc:sldMk cId="1203343644" sldId="572"/>
            <ac:spMk id="19" creationId="{C137339D-44F4-4FF1-A08B-1D79110E79BA}"/>
          </ac:spMkLst>
        </pc:spChg>
        <pc:spChg chg="add mod">
          <ac:chgData name="Kew, William R" userId="a09ff456-45da-487d-a519-aa71b52f3c64" providerId="ADAL" clId="{F7D5ADFA-0F6C-480D-BD54-6D98B9CEFA4D}" dt="2023-11-03T22:30:06.624" v="23146" actId="1076"/>
          <ac:spMkLst>
            <pc:docMk/>
            <pc:sldMk cId="1203343644" sldId="572"/>
            <ac:spMk id="22" creationId="{C9B46D78-9553-33C5-70F2-08F945AC2E03}"/>
          </ac:spMkLst>
        </pc:spChg>
        <pc:grpChg chg="add mod">
          <ac:chgData name="Kew, William R" userId="a09ff456-45da-487d-a519-aa71b52f3c64" providerId="ADAL" clId="{F7D5ADFA-0F6C-480D-BD54-6D98B9CEFA4D}" dt="2023-11-03T22:29:51.449" v="23144" actId="164"/>
          <ac:grpSpMkLst>
            <pc:docMk/>
            <pc:sldMk cId="1203343644" sldId="572"/>
            <ac:grpSpMk id="20" creationId="{4FB784A1-848F-1CC9-EB3C-302BC5490E49}"/>
          </ac:grpSpMkLst>
        </pc:grpChg>
        <pc:picChg chg="add mod modCrop">
          <ac:chgData name="Kew, William R" userId="a09ff456-45da-487d-a519-aa71b52f3c64" providerId="ADAL" clId="{F7D5ADFA-0F6C-480D-BD54-6D98B9CEFA4D}" dt="2023-11-03T22:29:00.884" v="23130" actId="1076"/>
          <ac:picMkLst>
            <pc:docMk/>
            <pc:sldMk cId="1203343644" sldId="572"/>
            <ac:picMk id="7" creationId="{ECD4E0D6-04C8-AB7B-3884-8C85F5AD2096}"/>
          </ac:picMkLst>
        </pc:picChg>
        <pc:picChg chg="add mod">
          <ac:chgData name="Kew, William R" userId="a09ff456-45da-487d-a519-aa71b52f3c64" providerId="ADAL" clId="{F7D5ADFA-0F6C-480D-BD54-6D98B9CEFA4D}" dt="2023-11-03T22:29:17.358" v="23138" actId="1076"/>
          <ac:picMkLst>
            <pc:docMk/>
            <pc:sldMk cId="1203343644" sldId="572"/>
            <ac:picMk id="11" creationId="{713A9E1C-9593-F236-67FD-A04ECE789C12}"/>
          </ac:picMkLst>
        </pc:picChg>
        <pc:picChg chg="add mod">
          <ac:chgData name="Kew, William R" userId="a09ff456-45da-487d-a519-aa71b52f3c64" providerId="ADAL" clId="{F7D5ADFA-0F6C-480D-BD54-6D98B9CEFA4D}" dt="2023-11-03T22:29:29.920" v="23143" actId="1076"/>
          <ac:picMkLst>
            <pc:docMk/>
            <pc:sldMk cId="1203343644" sldId="572"/>
            <ac:picMk id="15" creationId="{6372A544-FBE2-F4A7-BF76-084151017C5D}"/>
          </ac:picMkLst>
        </pc:picChg>
        <pc:picChg chg="add mod">
          <ac:chgData name="Kew, William R" userId="a09ff456-45da-487d-a519-aa71b52f3c64" providerId="ADAL" clId="{F7D5ADFA-0F6C-480D-BD54-6D98B9CEFA4D}" dt="2023-11-03T22:29:27.320" v="23142" actId="1076"/>
          <ac:picMkLst>
            <pc:docMk/>
            <pc:sldMk cId="1203343644" sldId="572"/>
            <ac:picMk id="16" creationId="{862640D5-9937-C20C-DB38-9E5B62DA9FD6}"/>
          </ac:picMkLst>
        </pc:picChg>
      </pc:sldChg>
      <pc:sldChg chg="addSp delSp modSp new mod">
        <pc:chgData name="Kew, William R" userId="a09ff456-45da-487d-a519-aa71b52f3c64" providerId="ADAL" clId="{F7D5ADFA-0F6C-480D-BD54-6D98B9CEFA4D}" dt="2023-11-06T08:45:29.037" v="23541" actId="1076"/>
        <pc:sldMkLst>
          <pc:docMk/>
          <pc:sldMk cId="3673597253" sldId="573"/>
        </pc:sldMkLst>
        <pc:spChg chg="del">
          <ac:chgData name="Kew, William R" userId="a09ff456-45da-487d-a519-aa71b52f3c64" providerId="ADAL" clId="{F7D5ADFA-0F6C-480D-BD54-6D98B9CEFA4D}" dt="2023-11-06T08:45:13.056" v="23535" actId="478"/>
          <ac:spMkLst>
            <pc:docMk/>
            <pc:sldMk cId="3673597253" sldId="573"/>
            <ac:spMk id="3" creationId="{BF65230C-7E4C-49E3-4F56-AAF36B7C9A0A}"/>
          </ac:spMkLst>
        </pc:spChg>
        <pc:spChg chg="del">
          <ac:chgData name="Kew, William R" userId="a09ff456-45da-487d-a519-aa71b52f3c64" providerId="ADAL" clId="{F7D5ADFA-0F6C-480D-BD54-6D98B9CEFA4D}" dt="2023-11-06T08:45:14.554" v="23536" actId="478"/>
          <ac:spMkLst>
            <pc:docMk/>
            <pc:sldMk cId="3673597253" sldId="573"/>
            <ac:spMk id="4" creationId="{AFB9F74E-8DE2-2DE0-8A71-68AA49115B3C}"/>
          </ac:spMkLst>
        </pc:spChg>
        <pc:spChg chg="mod">
          <ac:chgData name="Kew, William R" userId="a09ff456-45da-487d-a519-aa71b52f3c64" providerId="ADAL" clId="{F7D5ADFA-0F6C-480D-BD54-6D98B9CEFA4D}" dt="2023-11-06T08:45:10.380" v="23534" actId="20577"/>
          <ac:spMkLst>
            <pc:docMk/>
            <pc:sldMk cId="3673597253" sldId="573"/>
            <ac:spMk id="5" creationId="{1F3D7AD6-AD3F-DC7A-AB22-F678A060E25D}"/>
          </ac:spMkLst>
        </pc:spChg>
        <pc:spChg chg="add mod">
          <ac:chgData name="Kew, William R" userId="a09ff456-45da-487d-a519-aa71b52f3c64" providerId="ADAL" clId="{F7D5ADFA-0F6C-480D-BD54-6D98B9CEFA4D}" dt="2023-11-06T08:45:29.037" v="23541" actId="1076"/>
          <ac:spMkLst>
            <pc:docMk/>
            <pc:sldMk cId="3673597253" sldId="573"/>
            <ac:spMk id="9" creationId="{71249CE6-DD50-C2B5-CE73-FC4817B148B0}"/>
          </ac:spMkLst>
        </pc:spChg>
        <pc:picChg chg="add mod">
          <ac:chgData name="Kew, William R" userId="a09ff456-45da-487d-a519-aa71b52f3c64" providerId="ADAL" clId="{F7D5ADFA-0F6C-480D-BD54-6D98B9CEFA4D}" dt="2023-11-06T08:45:20.218" v="23539" actId="1076"/>
          <ac:picMkLst>
            <pc:docMk/>
            <pc:sldMk cId="3673597253" sldId="573"/>
            <ac:picMk id="7" creationId="{975B660E-78F0-D257-31FB-91B842D3B96E}"/>
          </ac:picMkLst>
        </pc:picChg>
      </pc:sldChg>
    </pc:docChg>
  </pc:docChgLst>
  <pc:docChgLst>
    <pc:chgData name="Blankenship, Genoa" userId="S::genoa.blankenship@pnnl.gov::33d8b618-7db4-498a-9385-38ae3a1cd94a" providerId="AD" clId="Web-{1C76196E-609A-8210-E419-7C42AC1C0484}"/>
    <pc:docChg chg="sldOrd">
      <pc:chgData name="Blankenship, Genoa" userId="S::genoa.blankenship@pnnl.gov::33d8b618-7db4-498a-9385-38ae3a1cd94a" providerId="AD" clId="Web-{1C76196E-609A-8210-E419-7C42AC1C0484}" dt="2023-11-06T20:54:02.456" v="0"/>
      <pc:docMkLst>
        <pc:docMk/>
      </pc:docMkLst>
      <pc:sldChg chg="ord">
        <pc:chgData name="Blankenship, Genoa" userId="S::genoa.blankenship@pnnl.gov::33d8b618-7db4-498a-9385-38ae3a1cd94a" providerId="AD" clId="Web-{1C76196E-609A-8210-E419-7C42AC1C0484}" dt="2023-11-06T20:54:02.456" v="0"/>
        <pc:sldMkLst>
          <pc:docMk/>
          <pc:sldMk cId="1388663679" sldId="54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5C416-237D-4E04-8164-CD5E5E36B264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727BC4-C7D7-43D4-8C3C-0EA07BB44519}">
      <dgm:prSet phldrT="[Text]"/>
      <dgm:spPr/>
      <dgm:t>
        <a:bodyPr/>
        <a:lstStyle/>
        <a:p>
          <a:r>
            <a:rPr lang="en-US" b="1"/>
            <a:t>Sources of Non-Quantitative Peak Intensities</a:t>
          </a:r>
          <a:endParaRPr lang="en-US"/>
        </a:p>
      </dgm:t>
    </dgm:pt>
    <dgm:pt modelId="{EDCCF39B-F658-48DB-99D4-9FE4C241BA10}" type="parTrans" cxnId="{0A703DED-3FFA-49D3-A61A-5A9F004916A8}">
      <dgm:prSet/>
      <dgm:spPr/>
      <dgm:t>
        <a:bodyPr/>
        <a:lstStyle/>
        <a:p>
          <a:endParaRPr lang="en-US"/>
        </a:p>
      </dgm:t>
    </dgm:pt>
    <dgm:pt modelId="{E158B16E-D063-42C6-B151-BEE4A51CA1D1}" type="sibTrans" cxnId="{0A703DED-3FFA-49D3-A61A-5A9F004916A8}">
      <dgm:prSet/>
      <dgm:spPr/>
      <dgm:t>
        <a:bodyPr/>
        <a:lstStyle/>
        <a:p>
          <a:endParaRPr lang="en-US"/>
        </a:p>
      </dgm:t>
    </dgm:pt>
    <dgm:pt modelId="{524A09B4-9324-48AC-8BDB-F87B0C073F02}">
      <dgm:prSet phldrT="[Text]"/>
      <dgm:spPr/>
      <dgm:t>
        <a:bodyPr/>
        <a:lstStyle/>
        <a:p>
          <a:r>
            <a:rPr lang="en-US"/>
            <a:t>Extraction Biases</a:t>
          </a:r>
        </a:p>
      </dgm:t>
    </dgm:pt>
    <dgm:pt modelId="{C768CE3D-1DD7-45C4-9ED7-48B502A723B9}" type="parTrans" cxnId="{F0C4BEFF-1B2B-45A2-B704-9309CDD94909}">
      <dgm:prSet/>
      <dgm:spPr/>
      <dgm:t>
        <a:bodyPr/>
        <a:lstStyle/>
        <a:p>
          <a:endParaRPr lang="en-US"/>
        </a:p>
      </dgm:t>
    </dgm:pt>
    <dgm:pt modelId="{B516499E-63C7-4B21-9B83-4E04C42EC353}" type="sibTrans" cxnId="{F0C4BEFF-1B2B-45A2-B704-9309CDD94909}">
      <dgm:prSet/>
      <dgm:spPr/>
      <dgm:t>
        <a:bodyPr/>
        <a:lstStyle/>
        <a:p>
          <a:endParaRPr lang="en-US"/>
        </a:p>
      </dgm:t>
    </dgm:pt>
    <dgm:pt modelId="{8733BFD6-BEDD-4E3E-9EB1-E877DC75CB93}">
      <dgm:prSet phldrT="[Text]"/>
      <dgm:spPr/>
      <dgm:t>
        <a:bodyPr/>
        <a:lstStyle/>
        <a:p>
          <a:r>
            <a:rPr lang="en-US"/>
            <a:t>SPE Biases</a:t>
          </a:r>
        </a:p>
      </dgm:t>
    </dgm:pt>
    <dgm:pt modelId="{97F1647B-0B48-4A71-A5F3-3BAEFF63DF39}" type="parTrans" cxnId="{0996A4BA-1B7B-48AA-A8D8-BC17B6452477}">
      <dgm:prSet/>
      <dgm:spPr/>
      <dgm:t>
        <a:bodyPr/>
        <a:lstStyle/>
        <a:p>
          <a:endParaRPr lang="en-US"/>
        </a:p>
      </dgm:t>
    </dgm:pt>
    <dgm:pt modelId="{D6A683FE-A240-4EC9-9198-F9A15741D066}" type="sibTrans" cxnId="{0996A4BA-1B7B-48AA-A8D8-BC17B6452477}">
      <dgm:prSet/>
      <dgm:spPr/>
      <dgm:t>
        <a:bodyPr/>
        <a:lstStyle/>
        <a:p>
          <a:endParaRPr lang="en-US"/>
        </a:p>
      </dgm:t>
    </dgm:pt>
    <dgm:pt modelId="{B2CF005B-F3FF-4D10-AEF7-5449554A14B4}">
      <dgm:prSet phldrT="[Text]"/>
      <dgm:spPr/>
      <dgm:t>
        <a:bodyPr/>
        <a:lstStyle/>
        <a:p>
          <a:r>
            <a:rPr lang="en-US"/>
            <a:t>Matrix Effects</a:t>
          </a:r>
        </a:p>
      </dgm:t>
    </dgm:pt>
    <dgm:pt modelId="{8FBC6E0F-8B6A-4754-912E-207AC9402DBC}" type="parTrans" cxnId="{1CCB4713-DA34-4DF7-A95F-100AF39A09C3}">
      <dgm:prSet/>
      <dgm:spPr/>
      <dgm:t>
        <a:bodyPr/>
        <a:lstStyle/>
        <a:p>
          <a:endParaRPr lang="en-US"/>
        </a:p>
      </dgm:t>
    </dgm:pt>
    <dgm:pt modelId="{20006E11-C7F0-4600-A1AE-AF5C40042A34}" type="sibTrans" cxnId="{1CCB4713-DA34-4DF7-A95F-100AF39A09C3}">
      <dgm:prSet/>
      <dgm:spPr/>
      <dgm:t>
        <a:bodyPr/>
        <a:lstStyle/>
        <a:p>
          <a:endParaRPr lang="en-US"/>
        </a:p>
      </dgm:t>
    </dgm:pt>
    <dgm:pt modelId="{80B1B73E-734D-45EF-9C45-926B4E6B19FA}">
      <dgm:prSet phldrT="[Text]"/>
      <dgm:spPr/>
      <dgm:t>
        <a:bodyPr/>
        <a:lstStyle/>
        <a:p>
          <a:r>
            <a:rPr lang="en-US"/>
            <a:t>Ionization Efficiency</a:t>
          </a:r>
        </a:p>
      </dgm:t>
    </dgm:pt>
    <dgm:pt modelId="{91DE7F79-1621-4D14-9312-6F6C3635072E}" type="parTrans" cxnId="{EBB0811D-83AB-450F-A22B-54EBF18EF305}">
      <dgm:prSet/>
      <dgm:spPr/>
      <dgm:t>
        <a:bodyPr/>
        <a:lstStyle/>
        <a:p>
          <a:endParaRPr lang="en-US"/>
        </a:p>
      </dgm:t>
    </dgm:pt>
    <dgm:pt modelId="{F9E264AE-C040-43A9-8D15-923DFC93171F}" type="sibTrans" cxnId="{EBB0811D-83AB-450F-A22B-54EBF18EF305}">
      <dgm:prSet/>
      <dgm:spPr/>
      <dgm:t>
        <a:bodyPr/>
        <a:lstStyle/>
        <a:p>
          <a:endParaRPr lang="en-US"/>
        </a:p>
      </dgm:t>
    </dgm:pt>
    <dgm:pt modelId="{4B2E013C-038F-4CB0-B1A0-2FB1237D7F04}">
      <dgm:prSet phldrT="[Text]"/>
      <dgm:spPr/>
      <dgm:t>
        <a:bodyPr/>
        <a:lstStyle/>
        <a:p>
          <a:r>
            <a:rPr lang="en-US"/>
            <a:t>Ionization Suppression</a:t>
          </a:r>
        </a:p>
      </dgm:t>
    </dgm:pt>
    <dgm:pt modelId="{19BB2508-BE32-486A-900A-CE8EBD7A3861}" type="parTrans" cxnId="{42ABBEA2-8D9E-49BE-B056-DBB1BADC8F26}">
      <dgm:prSet/>
      <dgm:spPr/>
      <dgm:t>
        <a:bodyPr/>
        <a:lstStyle/>
        <a:p>
          <a:endParaRPr lang="en-US"/>
        </a:p>
      </dgm:t>
    </dgm:pt>
    <dgm:pt modelId="{A3EC8359-F2C8-4EDA-8096-44F036238F96}" type="sibTrans" cxnId="{42ABBEA2-8D9E-49BE-B056-DBB1BADC8F26}">
      <dgm:prSet/>
      <dgm:spPr/>
      <dgm:t>
        <a:bodyPr/>
        <a:lstStyle/>
        <a:p>
          <a:endParaRPr lang="en-US"/>
        </a:p>
      </dgm:t>
    </dgm:pt>
    <dgm:pt modelId="{A066EA69-4D55-44BE-B5C5-9334A21BD094}">
      <dgm:prSet phldrT="[Text]"/>
      <dgm:spPr/>
      <dgm:t>
        <a:bodyPr/>
        <a:lstStyle/>
        <a:p>
          <a:r>
            <a:rPr lang="en-US"/>
            <a:t>Instrumental Biases	</a:t>
          </a:r>
        </a:p>
      </dgm:t>
    </dgm:pt>
    <dgm:pt modelId="{DBA7E952-EF10-423B-8004-CD89AC909F1C}" type="parTrans" cxnId="{5E3F5630-0A3A-493C-A10B-2633FD5E8EC2}">
      <dgm:prSet/>
      <dgm:spPr/>
      <dgm:t>
        <a:bodyPr/>
        <a:lstStyle/>
        <a:p>
          <a:endParaRPr lang="en-US"/>
        </a:p>
      </dgm:t>
    </dgm:pt>
    <dgm:pt modelId="{1F1428CB-684F-4E5B-A0EE-D0EDF2D65F2F}" type="sibTrans" cxnId="{5E3F5630-0A3A-493C-A10B-2633FD5E8EC2}">
      <dgm:prSet/>
      <dgm:spPr/>
      <dgm:t>
        <a:bodyPr/>
        <a:lstStyle/>
        <a:p>
          <a:endParaRPr lang="en-US"/>
        </a:p>
      </dgm:t>
    </dgm:pt>
    <dgm:pt modelId="{525DFD60-2C18-415A-B3B1-61D286AF13ED}" type="pres">
      <dgm:prSet presAssocID="{5DF5C416-237D-4E04-8164-CD5E5E36B26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7A01275-D2FC-4D8E-857E-F1CAA6E3EF72}" type="pres">
      <dgm:prSet presAssocID="{31727BC4-C7D7-43D4-8C3C-0EA07BB44519}" presName="Parent" presStyleLbl="node0" presStyleIdx="0" presStyleCnt="1">
        <dgm:presLayoutVars>
          <dgm:chMax val="6"/>
          <dgm:chPref val="6"/>
        </dgm:presLayoutVars>
      </dgm:prSet>
      <dgm:spPr/>
    </dgm:pt>
    <dgm:pt modelId="{8C924061-F243-441D-8987-AFE547698A6B}" type="pres">
      <dgm:prSet presAssocID="{524A09B4-9324-48AC-8BDB-F87B0C073F02}" presName="Accent1" presStyleCnt="0"/>
      <dgm:spPr/>
    </dgm:pt>
    <dgm:pt modelId="{080E8AF4-E910-468A-B1ED-56956B1209DE}" type="pres">
      <dgm:prSet presAssocID="{524A09B4-9324-48AC-8BDB-F87B0C073F02}" presName="Accent" presStyleLbl="bgShp" presStyleIdx="0" presStyleCnt="6"/>
      <dgm:spPr/>
    </dgm:pt>
    <dgm:pt modelId="{72E3E1B3-AD4F-4DC1-AFE9-4C011492DBDA}" type="pres">
      <dgm:prSet presAssocID="{524A09B4-9324-48AC-8BDB-F87B0C073F0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367BD34-9410-4D07-BD7D-14889AB590EE}" type="pres">
      <dgm:prSet presAssocID="{8733BFD6-BEDD-4E3E-9EB1-E877DC75CB93}" presName="Accent2" presStyleCnt="0"/>
      <dgm:spPr/>
    </dgm:pt>
    <dgm:pt modelId="{2731DDB3-D68D-4F17-A03F-EB70548C5B2B}" type="pres">
      <dgm:prSet presAssocID="{8733BFD6-BEDD-4E3E-9EB1-E877DC75CB93}" presName="Accent" presStyleLbl="bgShp" presStyleIdx="1" presStyleCnt="6"/>
      <dgm:spPr/>
    </dgm:pt>
    <dgm:pt modelId="{6FFB48C0-7601-440F-AF77-2EA37B7D08FD}" type="pres">
      <dgm:prSet presAssocID="{8733BFD6-BEDD-4E3E-9EB1-E877DC75CB93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58BFB7C-5C1A-4B34-B904-5BFE85DC9F7C}" type="pres">
      <dgm:prSet presAssocID="{B2CF005B-F3FF-4D10-AEF7-5449554A14B4}" presName="Accent3" presStyleCnt="0"/>
      <dgm:spPr/>
    </dgm:pt>
    <dgm:pt modelId="{0348BDE2-54E2-40F2-858B-592A63E841C5}" type="pres">
      <dgm:prSet presAssocID="{B2CF005B-F3FF-4D10-AEF7-5449554A14B4}" presName="Accent" presStyleLbl="bgShp" presStyleIdx="2" presStyleCnt="6"/>
      <dgm:spPr/>
    </dgm:pt>
    <dgm:pt modelId="{BF98826D-55CF-45C5-9F73-859B9283C193}" type="pres">
      <dgm:prSet presAssocID="{B2CF005B-F3FF-4D10-AEF7-5449554A14B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D33777D-86C4-4BAA-9EFF-A0F2372218D2}" type="pres">
      <dgm:prSet presAssocID="{80B1B73E-734D-45EF-9C45-926B4E6B19FA}" presName="Accent4" presStyleCnt="0"/>
      <dgm:spPr/>
    </dgm:pt>
    <dgm:pt modelId="{E8F39830-5A98-4B11-83C6-880F1CAB73A1}" type="pres">
      <dgm:prSet presAssocID="{80B1B73E-734D-45EF-9C45-926B4E6B19FA}" presName="Accent" presStyleLbl="bgShp" presStyleIdx="3" presStyleCnt="6"/>
      <dgm:spPr/>
    </dgm:pt>
    <dgm:pt modelId="{4314DDFA-B0F8-4E25-9B37-8148780586DD}" type="pres">
      <dgm:prSet presAssocID="{80B1B73E-734D-45EF-9C45-926B4E6B19F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0DA917B-570E-4E93-A474-AF61D21C6F35}" type="pres">
      <dgm:prSet presAssocID="{4B2E013C-038F-4CB0-B1A0-2FB1237D7F04}" presName="Accent5" presStyleCnt="0"/>
      <dgm:spPr/>
    </dgm:pt>
    <dgm:pt modelId="{9B8AA151-5D3B-4F87-A35E-6C52C279AD52}" type="pres">
      <dgm:prSet presAssocID="{4B2E013C-038F-4CB0-B1A0-2FB1237D7F04}" presName="Accent" presStyleLbl="bgShp" presStyleIdx="4" presStyleCnt="6"/>
      <dgm:spPr/>
    </dgm:pt>
    <dgm:pt modelId="{128DB6FB-6AEA-4BD9-B172-EBF6EAD498CF}" type="pres">
      <dgm:prSet presAssocID="{4B2E013C-038F-4CB0-B1A0-2FB1237D7F0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C2827C9-D191-4F50-85D4-0397F022BDEC}" type="pres">
      <dgm:prSet presAssocID="{A066EA69-4D55-44BE-B5C5-9334A21BD094}" presName="Accent6" presStyleCnt="0"/>
      <dgm:spPr/>
    </dgm:pt>
    <dgm:pt modelId="{A59E6CF1-9CF2-49B9-9BE7-AF610F14CF63}" type="pres">
      <dgm:prSet presAssocID="{A066EA69-4D55-44BE-B5C5-9334A21BD094}" presName="Accent" presStyleLbl="bgShp" presStyleIdx="5" presStyleCnt="6"/>
      <dgm:spPr/>
    </dgm:pt>
    <dgm:pt modelId="{89D5B8A4-15EA-4B97-93C4-34CDEFA3EFF4}" type="pres">
      <dgm:prSet presAssocID="{A066EA69-4D55-44BE-B5C5-9334A21BD09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CAC9A12-28B7-4DA7-B50E-50E0B5265B77}" type="presOf" srcId="{31727BC4-C7D7-43D4-8C3C-0EA07BB44519}" destId="{57A01275-D2FC-4D8E-857E-F1CAA6E3EF72}" srcOrd="0" destOrd="0" presId="urn:microsoft.com/office/officeart/2011/layout/HexagonRadial"/>
    <dgm:cxn modelId="{1CCB4713-DA34-4DF7-A95F-100AF39A09C3}" srcId="{31727BC4-C7D7-43D4-8C3C-0EA07BB44519}" destId="{B2CF005B-F3FF-4D10-AEF7-5449554A14B4}" srcOrd="2" destOrd="0" parTransId="{8FBC6E0F-8B6A-4754-912E-207AC9402DBC}" sibTransId="{20006E11-C7F0-4600-A1AE-AF5C40042A34}"/>
    <dgm:cxn modelId="{E55FC717-F10A-44C4-A274-D39B303DDA96}" type="presOf" srcId="{80B1B73E-734D-45EF-9C45-926B4E6B19FA}" destId="{4314DDFA-B0F8-4E25-9B37-8148780586DD}" srcOrd="0" destOrd="0" presId="urn:microsoft.com/office/officeart/2011/layout/HexagonRadial"/>
    <dgm:cxn modelId="{EBB0811D-83AB-450F-A22B-54EBF18EF305}" srcId="{31727BC4-C7D7-43D4-8C3C-0EA07BB44519}" destId="{80B1B73E-734D-45EF-9C45-926B4E6B19FA}" srcOrd="3" destOrd="0" parTransId="{91DE7F79-1621-4D14-9312-6F6C3635072E}" sibTransId="{F9E264AE-C040-43A9-8D15-923DFC93171F}"/>
    <dgm:cxn modelId="{5E3F5630-0A3A-493C-A10B-2633FD5E8EC2}" srcId="{31727BC4-C7D7-43D4-8C3C-0EA07BB44519}" destId="{A066EA69-4D55-44BE-B5C5-9334A21BD094}" srcOrd="5" destOrd="0" parTransId="{DBA7E952-EF10-423B-8004-CD89AC909F1C}" sibTransId="{1F1428CB-684F-4E5B-A0EE-D0EDF2D65F2F}"/>
    <dgm:cxn modelId="{82086E61-D65F-4919-9947-D12199851469}" type="presOf" srcId="{A066EA69-4D55-44BE-B5C5-9334A21BD094}" destId="{89D5B8A4-15EA-4B97-93C4-34CDEFA3EFF4}" srcOrd="0" destOrd="0" presId="urn:microsoft.com/office/officeart/2011/layout/HexagonRadial"/>
    <dgm:cxn modelId="{B56D2662-09A2-438D-ADB1-6ECA42AD5C75}" type="presOf" srcId="{5DF5C416-237D-4E04-8164-CD5E5E36B264}" destId="{525DFD60-2C18-415A-B3B1-61D286AF13ED}" srcOrd="0" destOrd="0" presId="urn:microsoft.com/office/officeart/2011/layout/HexagonRadial"/>
    <dgm:cxn modelId="{3FF90364-129C-4228-9B0E-E055EACCB3B2}" type="presOf" srcId="{B2CF005B-F3FF-4D10-AEF7-5449554A14B4}" destId="{BF98826D-55CF-45C5-9F73-859B9283C193}" srcOrd="0" destOrd="0" presId="urn:microsoft.com/office/officeart/2011/layout/HexagonRadial"/>
    <dgm:cxn modelId="{F056C246-CB42-4A79-89D0-908D2044BA0D}" type="presOf" srcId="{4B2E013C-038F-4CB0-B1A0-2FB1237D7F04}" destId="{128DB6FB-6AEA-4BD9-B172-EBF6EAD498CF}" srcOrd="0" destOrd="0" presId="urn:microsoft.com/office/officeart/2011/layout/HexagonRadial"/>
    <dgm:cxn modelId="{2DDECC59-C931-418C-A845-5FB8E3ABFA45}" type="presOf" srcId="{8733BFD6-BEDD-4E3E-9EB1-E877DC75CB93}" destId="{6FFB48C0-7601-440F-AF77-2EA37B7D08FD}" srcOrd="0" destOrd="0" presId="urn:microsoft.com/office/officeart/2011/layout/HexagonRadial"/>
    <dgm:cxn modelId="{42ABBEA2-8D9E-49BE-B056-DBB1BADC8F26}" srcId="{31727BC4-C7D7-43D4-8C3C-0EA07BB44519}" destId="{4B2E013C-038F-4CB0-B1A0-2FB1237D7F04}" srcOrd="4" destOrd="0" parTransId="{19BB2508-BE32-486A-900A-CE8EBD7A3861}" sibTransId="{A3EC8359-F2C8-4EDA-8096-44F036238F96}"/>
    <dgm:cxn modelId="{94CD1CB4-0A4A-414E-8B7E-9DDCE38A4211}" type="presOf" srcId="{524A09B4-9324-48AC-8BDB-F87B0C073F02}" destId="{72E3E1B3-AD4F-4DC1-AFE9-4C011492DBDA}" srcOrd="0" destOrd="0" presId="urn:microsoft.com/office/officeart/2011/layout/HexagonRadial"/>
    <dgm:cxn modelId="{0996A4BA-1B7B-48AA-A8D8-BC17B6452477}" srcId="{31727BC4-C7D7-43D4-8C3C-0EA07BB44519}" destId="{8733BFD6-BEDD-4E3E-9EB1-E877DC75CB93}" srcOrd="1" destOrd="0" parTransId="{97F1647B-0B48-4A71-A5F3-3BAEFF63DF39}" sibTransId="{D6A683FE-A240-4EC9-9198-F9A15741D066}"/>
    <dgm:cxn modelId="{0A703DED-3FFA-49D3-A61A-5A9F004916A8}" srcId="{5DF5C416-237D-4E04-8164-CD5E5E36B264}" destId="{31727BC4-C7D7-43D4-8C3C-0EA07BB44519}" srcOrd="0" destOrd="0" parTransId="{EDCCF39B-F658-48DB-99D4-9FE4C241BA10}" sibTransId="{E158B16E-D063-42C6-B151-BEE4A51CA1D1}"/>
    <dgm:cxn modelId="{F0C4BEFF-1B2B-45A2-B704-9309CDD94909}" srcId="{31727BC4-C7D7-43D4-8C3C-0EA07BB44519}" destId="{524A09B4-9324-48AC-8BDB-F87B0C073F02}" srcOrd="0" destOrd="0" parTransId="{C768CE3D-1DD7-45C4-9ED7-48B502A723B9}" sibTransId="{B516499E-63C7-4B21-9B83-4E04C42EC353}"/>
    <dgm:cxn modelId="{C3EC03CD-CAD5-4C18-95C3-36238BE08E16}" type="presParOf" srcId="{525DFD60-2C18-415A-B3B1-61D286AF13ED}" destId="{57A01275-D2FC-4D8E-857E-F1CAA6E3EF72}" srcOrd="0" destOrd="0" presId="urn:microsoft.com/office/officeart/2011/layout/HexagonRadial"/>
    <dgm:cxn modelId="{F3280215-488D-47E6-BDE6-C1BAF7DC25AE}" type="presParOf" srcId="{525DFD60-2C18-415A-B3B1-61D286AF13ED}" destId="{8C924061-F243-441D-8987-AFE547698A6B}" srcOrd="1" destOrd="0" presId="urn:microsoft.com/office/officeart/2011/layout/HexagonRadial"/>
    <dgm:cxn modelId="{2A80324C-8E2C-4F59-8597-DFB5B4576FE7}" type="presParOf" srcId="{8C924061-F243-441D-8987-AFE547698A6B}" destId="{080E8AF4-E910-468A-B1ED-56956B1209DE}" srcOrd="0" destOrd="0" presId="urn:microsoft.com/office/officeart/2011/layout/HexagonRadial"/>
    <dgm:cxn modelId="{6E7CD0FB-C45A-40A4-9794-9A8DB626629F}" type="presParOf" srcId="{525DFD60-2C18-415A-B3B1-61D286AF13ED}" destId="{72E3E1B3-AD4F-4DC1-AFE9-4C011492DBDA}" srcOrd="2" destOrd="0" presId="urn:microsoft.com/office/officeart/2011/layout/HexagonRadial"/>
    <dgm:cxn modelId="{4B5091DB-FF15-48B5-ABBF-6E4870F2B63E}" type="presParOf" srcId="{525DFD60-2C18-415A-B3B1-61D286AF13ED}" destId="{7367BD34-9410-4D07-BD7D-14889AB590EE}" srcOrd="3" destOrd="0" presId="urn:microsoft.com/office/officeart/2011/layout/HexagonRadial"/>
    <dgm:cxn modelId="{B3CE1EEB-3F39-43C7-9DB3-6419F678CF1A}" type="presParOf" srcId="{7367BD34-9410-4D07-BD7D-14889AB590EE}" destId="{2731DDB3-D68D-4F17-A03F-EB70548C5B2B}" srcOrd="0" destOrd="0" presId="urn:microsoft.com/office/officeart/2011/layout/HexagonRadial"/>
    <dgm:cxn modelId="{503BF7B6-24D7-462B-B81D-2B5B3362E392}" type="presParOf" srcId="{525DFD60-2C18-415A-B3B1-61D286AF13ED}" destId="{6FFB48C0-7601-440F-AF77-2EA37B7D08FD}" srcOrd="4" destOrd="0" presId="urn:microsoft.com/office/officeart/2011/layout/HexagonRadial"/>
    <dgm:cxn modelId="{CEA52D14-3DCD-4433-B335-DD0163E35ECC}" type="presParOf" srcId="{525DFD60-2C18-415A-B3B1-61D286AF13ED}" destId="{D58BFB7C-5C1A-4B34-B904-5BFE85DC9F7C}" srcOrd="5" destOrd="0" presId="urn:microsoft.com/office/officeart/2011/layout/HexagonRadial"/>
    <dgm:cxn modelId="{014191C9-FD09-4E61-B3AB-7393E74BFEDE}" type="presParOf" srcId="{D58BFB7C-5C1A-4B34-B904-5BFE85DC9F7C}" destId="{0348BDE2-54E2-40F2-858B-592A63E841C5}" srcOrd="0" destOrd="0" presId="urn:microsoft.com/office/officeart/2011/layout/HexagonRadial"/>
    <dgm:cxn modelId="{3ADA9493-EA73-48C9-8632-0EA46BD3C917}" type="presParOf" srcId="{525DFD60-2C18-415A-B3B1-61D286AF13ED}" destId="{BF98826D-55CF-45C5-9F73-859B9283C193}" srcOrd="6" destOrd="0" presId="urn:microsoft.com/office/officeart/2011/layout/HexagonRadial"/>
    <dgm:cxn modelId="{C515F424-DEF6-467B-8193-032114819E47}" type="presParOf" srcId="{525DFD60-2C18-415A-B3B1-61D286AF13ED}" destId="{2D33777D-86C4-4BAA-9EFF-A0F2372218D2}" srcOrd="7" destOrd="0" presId="urn:microsoft.com/office/officeart/2011/layout/HexagonRadial"/>
    <dgm:cxn modelId="{31A295EC-BD4E-4D08-B55A-B9E98B26A795}" type="presParOf" srcId="{2D33777D-86C4-4BAA-9EFF-A0F2372218D2}" destId="{E8F39830-5A98-4B11-83C6-880F1CAB73A1}" srcOrd="0" destOrd="0" presId="urn:microsoft.com/office/officeart/2011/layout/HexagonRadial"/>
    <dgm:cxn modelId="{AE785811-7B6A-441E-8EF4-DC0F4ACC69F6}" type="presParOf" srcId="{525DFD60-2C18-415A-B3B1-61D286AF13ED}" destId="{4314DDFA-B0F8-4E25-9B37-8148780586DD}" srcOrd="8" destOrd="0" presId="urn:microsoft.com/office/officeart/2011/layout/HexagonRadial"/>
    <dgm:cxn modelId="{77857DA6-F2B9-438B-842F-41C7ED45705E}" type="presParOf" srcId="{525DFD60-2C18-415A-B3B1-61D286AF13ED}" destId="{90DA917B-570E-4E93-A474-AF61D21C6F35}" srcOrd="9" destOrd="0" presId="urn:microsoft.com/office/officeart/2011/layout/HexagonRadial"/>
    <dgm:cxn modelId="{8DDDCEAC-7864-4D9C-8459-F65AB075BD7B}" type="presParOf" srcId="{90DA917B-570E-4E93-A474-AF61D21C6F35}" destId="{9B8AA151-5D3B-4F87-A35E-6C52C279AD52}" srcOrd="0" destOrd="0" presId="urn:microsoft.com/office/officeart/2011/layout/HexagonRadial"/>
    <dgm:cxn modelId="{968FE142-A31F-40A8-97A3-0D540845E002}" type="presParOf" srcId="{525DFD60-2C18-415A-B3B1-61D286AF13ED}" destId="{128DB6FB-6AEA-4BD9-B172-EBF6EAD498CF}" srcOrd="10" destOrd="0" presId="urn:microsoft.com/office/officeart/2011/layout/HexagonRadial"/>
    <dgm:cxn modelId="{66F3D44B-D80E-4798-A624-6D474F6E13DF}" type="presParOf" srcId="{525DFD60-2C18-415A-B3B1-61D286AF13ED}" destId="{0C2827C9-D191-4F50-85D4-0397F022BDEC}" srcOrd="11" destOrd="0" presId="urn:microsoft.com/office/officeart/2011/layout/HexagonRadial"/>
    <dgm:cxn modelId="{06D97061-6552-412F-9204-BD4DE67B7A22}" type="presParOf" srcId="{0C2827C9-D191-4F50-85D4-0397F022BDEC}" destId="{A59E6CF1-9CF2-49B9-9BE7-AF610F14CF63}" srcOrd="0" destOrd="0" presId="urn:microsoft.com/office/officeart/2011/layout/HexagonRadial"/>
    <dgm:cxn modelId="{15D7793F-0935-42C4-8B9F-C5181212FD5F}" type="presParOf" srcId="{525DFD60-2C18-415A-B3B1-61D286AF13ED}" destId="{89D5B8A4-15EA-4B97-93C4-34CDEFA3EFF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01275-D2FC-4D8E-857E-F1CAA6E3EF72}">
      <dsp:nvSpPr>
        <dsp:cNvPr id="0" name=""/>
        <dsp:cNvSpPr/>
      </dsp:nvSpPr>
      <dsp:spPr>
        <a:xfrm>
          <a:off x="1877731" y="1944035"/>
          <a:ext cx="2470952" cy="213747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Sources of Non-Quantitative Peak Intensities</a:t>
          </a:r>
          <a:endParaRPr lang="en-US" sz="1800" kern="1200"/>
        </a:p>
      </dsp:txBody>
      <dsp:txXfrm>
        <a:off x="2287202" y="2298244"/>
        <a:ext cx="1652010" cy="1429056"/>
      </dsp:txXfrm>
    </dsp:sp>
    <dsp:sp modelId="{2731DDB3-D68D-4F17-A03F-EB70548C5B2B}">
      <dsp:nvSpPr>
        <dsp:cNvPr id="0" name=""/>
        <dsp:cNvSpPr/>
      </dsp:nvSpPr>
      <dsp:spPr>
        <a:xfrm>
          <a:off x="3425022" y="921397"/>
          <a:ext cx="932283" cy="80328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3E1B3-AD4F-4DC1-AFE9-4C011492DBDA}">
      <dsp:nvSpPr>
        <dsp:cNvPr id="0" name=""/>
        <dsp:cNvSpPr/>
      </dsp:nvSpPr>
      <dsp:spPr>
        <a:xfrm>
          <a:off x="2105342" y="0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Extraction Biases</a:t>
          </a:r>
        </a:p>
      </dsp:txBody>
      <dsp:txXfrm>
        <a:off x="2440916" y="290311"/>
        <a:ext cx="1353780" cy="1171178"/>
      </dsp:txXfrm>
    </dsp:sp>
    <dsp:sp modelId="{0348BDE2-54E2-40F2-858B-592A63E841C5}">
      <dsp:nvSpPr>
        <dsp:cNvPr id="0" name=""/>
        <dsp:cNvSpPr/>
      </dsp:nvSpPr>
      <dsp:spPr>
        <a:xfrm>
          <a:off x="4513069" y="2423113"/>
          <a:ext cx="932283" cy="80328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48C0-7601-440F-AF77-2EA37B7D08FD}">
      <dsp:nvSpPr>
        <dsp:cNvPr id="0" name=""/>
        <dsp:cNvSpPr/>
      </dsp:nvSpPr>
      <dsp:spPr>
        <a:xfrm>
          <a:off x="3962436" y="1077475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1575522"/>
            <a:satOff val="-7675"/>
            <a:lumOff val="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SPE Biases</a:t>
          </a:r>
        </a:p>
      </dsp:txBody>
      <dsp:txXfrm>
        <a:off x="4298010" y="1367786"/>
        <a:ext cx="1353780" cy="1171178"/>
      </dsp:txXfrm>
    </dsp:sp>
    <dsp:sp modelId="{E8F39830-5A98-4B11-83C6-880F1CAB73A1}">
      <dsp:nvSpPr>
        <dsp:cNvPr id="0" name=""/>
        <dsp:cNvSpPr/>
      </dsp:nvSpPr>
      <dsp:spPr>
        <a:xfrm>
          <a:off x="3757242" y="4118268"/>
          <a:ext cx="932283" cy="80328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8826D-55CF-45C5-9F73-859B9283C193}">
      <dsp:nvSpPr>
        <dsp:cNvPr id="0" name=""/>
        <dsp:cNvSpPr/>
      </dsp:nvSpPr>
      <dsp:spPr>
        <a:xfrm>
          <a:off x="3962436" y="3195665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3151043"/>
            <a:satOff val="-15350"/>
            <a:lumOff val="3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Matrix Effects</a:t>
          </a:r>
        </a:p>
      </dsp:txBody>
      <dsp:txXfrm>
        <a:off x="4298010" y="3485976"/>
        <a:ext cx="1353780" cy="1171178"/>
      </dsp:txXfrm>
    </dsp:sp>
    <dsp:sp modelId="{9B8AA151-5D3B-4F87-A35E-6C52C279AD52}">
      <dsp:nvSpPr>
        <dsp:cNvPr id="0" name=""/>
        <dsp:cNvSpPr/>
      </dsp:nvSpPr>
      <dsp:spPr>
        <a:xfrm>
          <a:off x="1882329" y="4294232"/>
          <a:ext cx="932283" cy="80328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4DDFA-B0F8-4E25-9B37-8148780586DD}">
      <dsp:nvSpPr>
        <dsp:cNvPr id="0" name=""/>
        <dsp:cNvSpPr/>
      </dsp:nvSpPr>
      <dsp:spPr>
        <a:xfrm>
          <a:off x="2105342" y="4274346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4726565"/>
            <a:satOff val="-23026"/>
            <a:lumOff val="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Ionization Efficiency</a:t>
          </a:r>
        </a:p>
      </dsp:txBody>
      <dsp:txXfrm>
        <a:off x="2440916" y="4564657"/>
        <a:ext cx="1353780" cy="1171178"/>
      </dsp:txXfrm>
    </dsp:sp>
    <dsp:sp modelId="{A59E6CF1-9CF2-49B9-9BE7-AF610F14CF63}">
      <dsp:nvSpPr>
        <dsp:cNvPr id="0" name=""/>
        <dsp:cNvSpPr/>
      </dsp:nvSpPr>
      <dsp:spPr>
        <a:xfrm>
          <a:off x="776464" y="2793119"/>
          <a:ext cx="932283" cy="80328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DB6FB-6AEA-4BD9-B172-EBF6EAD498CF}">
      <dsp:nvSpPr>
        <dsp:cNvPr id="0" name=""/>
        <dsp:cNvSpPr/>
      </dsp:nvSpPr>
      <dsp:spPr>
        <a:xfrm>
          <a:off x="239625" y="3196870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6302086"/>
            <a:satOff val="-30701"/>
            <a:lumOff val="6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Ionization Suppression</a:t>
          </a:r>
        </a:p>
      </dsp:txBody>
      <dsp:txXfrm>
        <a:off x="575199" y="3487181"/>
        <a:ext cx="1353780" cy="1171178"/>
      </dsp:txXfrm>
    </dsp:sp>
    <dsp:sp modelId="{89D5B8A4-15EA-4B97-93C4-34CDEFA3EFF4}">
      <dsp:nvSpPr>
        <dsp:cNvPr id="0" name=""/>
        <dsp:cNvSpPr/>
      </dsp:nvSpPr>
      <dsp:spPr>
        <a:xfrm>
          <a:off x="239625" y="1075064"/>
          <a:ext cx="2024928" cy="175180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7877607"/>
            <a:satOff val="-38376"/>
            <a:lumOff val="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Instrumental Biases	</a:t>
          </a:r>
        </a:p>
      </dsp:txBody>
      <dsp:txXfrm>
        <a:off x="575199" y="1365375"/>
        <a:ext cx="1353780" cy="1171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3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Biogeochemistry (2016) 127:157–171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0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8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sz="1800" b="0" i="0">
                <a:latin typeface="Arial Nova" panose="020B0504020202020204" pitchFamily="34" charset="0"/>
              </a:defRPr>
            </a:lvl3pPr>
            <a:lvl4pPr>
              <a:defRPr sz="1600" b="0" i="0">
                <a:latin typeface="Arial Nova" panose="020B0504020202020204" pitchFamily="34" charset="0"/>
              </a:defRPr>
            </a:lvl4pPr>
            <a:lvl5pPr>
              <a:defRPr sz="1600"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sz="1800" b="0" i="0">
                <a:latin typeface="Arial Nova" panose="020B0504020202020204" pitchFamily="34" charset="0"/>
              </a:defRPr>
            </a:lvl3pPr>
            <a:lvl4pPr>
              <a:defRPr sz="1600" b="0" i="0">
                <a:latin typeface="Arial Nova" panose="020B0504020202020204" pitchFamily="34" charset="0"/>
              </a:defRPr>
            </a:lvl4pPr>
            <a:lvl5pPr>
              <a:defRPr sz="1600"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4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2000">
                <a:latin typeface="Arial Nova" panose="020B0504020202020204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0228" y="1081298"/>
            <a:ext cx="5414662" cy="5129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081299"/>
            <a:ext cx="5616575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4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2000">
                <a:latin typeface="Arial Nova" panose="020B0504020202020204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244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11/8/2023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doi.org/10.3389/fsoil.2023.112042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gusphere.copernicus.org/preprints/2022/egusphere-2022-1105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gusphere.copernicus.org/preprints/2022/egusphere-2022-1105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gusphere.copernicus.org/preprints/2022/egusphere-2022-1105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gusphere.copernicus.org/preprints/2022/egusphere-2022-1105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778" y="1856235"/>
            <a:ext cx="3842952" cy="229113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cs typeface="Calibri"/>
              </a:rPr>
              <a:t>Tutorial 3: Mastering Organic Matter Analysis through Fourier-transform Ion Cyclotron Resonance (FTICR) Mass Spectrometry Data Processing.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2B84-97F9-44EA-8A0B-8EEEB170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778" y="4457999"/>
            <a:ext cx="3448050" cy="275986"/>
          </a:xfrm>
        </p:spPr>
        <p:txBody>
          <a:bodyPr/>
          <a:lstStyle/>
          <a:p>
            <a:r>
              <a:rPr lang="en-US"/>
              <a:t>Will Kew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985F-1DF3-4379-AFA7-C34DFF2F4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4778" y="4768624"/>
            <a:ext cx="3448050" cy="1304797"/>
          </a:xfrm>
        </p:spPr>
        <p:txBody>
          <a:bodyPr/>
          <a:lstStyle/>
          <a:p>
            <a:r>
              <a:rPr lang="en-US"/>
              <a:t>Chemist</a:t>
            </a:r>
          </a:p>
          <a:p>
            <a:r>
              <a:rPr lang="en-US"/>
              <a:t>william.kew@pnnl.gov </a:t>
            </a:r>
          </a:p>
          <a:p>
            <a:r>
              <a:rPr lang="en-US"/>
              <a:t>November 7</a:t>
            </a:r>
            <a:r>
              <a:rPr lang="en-US" baseline="30000"/>
              <a:t>th</a:t>
            </a:r>
            <a:r>
              <a:rPr lang="en-US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8D612-2646-8A9E-7B55-F2A9F1FB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14293-7F0C-1930-CE94-1150126CF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081299"/>
            <a:ext cx="11531953" cy="426029"/>
          </a:xfrm>
        </p:spPr>
        <p:txBody>
          <a:bodyPr/>
          <a:lstStyle/>
          <a:p>
            <a:r>
              <a:rPr lang="en-US"/>
              <a:t>Obviously, we use software to do this – for example, a web app called ChemCalc</a:t>
            </a:r>
            <a:endParaRPr lang="en-US" i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6366B-B90E-0844-7B0E-1432DE3D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Assignment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DF1E5-0690-3F01-C605-B10DBB5E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00331"/>
            <a:ext cx="12192000" cy="5350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E11A1-D1AA-96DD-0741-6C2B841D283D}"/>
              </a:ext>
            </a:extLst>
          </p:cNvPr>
          <p:cNvSpPr txBox="1"/>
          <p:nvPr/>
        </p:nvSpPr>
        <p:spPr>
          <a:xfrm>
            <a:off x="6245401" y="46594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https://www.chemcalc.org/mf-finder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E8ED4-663E-A32E-19D6-F345850D0D55}"/>
              </a:ext>
            </a:extLst>
          </p:cNvPr>
          <p:cNvSpPr/>
          <p:nvPr/>
        </p:nvSpPr>
        <p:spPr>
          <a:xfrm>
            <a:off x="86645" y="3172178"/>
            <a:ext cx="6451953" cy="92568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 this mass, only one formula is within 5 ppm – thus, we have our ‘unambiguous assignment’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27F0A-6BB9-783F-C4CC-E8C245609CC3}"/>
              </a:ext>
            </a:extLst>
          </p:cNvPr>
          <p:cNvSpPr/>
          <p:nvPr/>
        </p:nvSpPr>
        <p:spPr>
          <a:xfrm>
            <a:off x="293511" y="4910667"/>
            <a:ext cx="11401778" cy="3978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2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6B25B-77D0-9BE2-C469-3514726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2ED066-F58D-FD51-3D10-BD7DB642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Assignment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F810A-4764-F696-4DD2-EF92827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0" y="2305275"/>
            <a:ext cx="10495761" cy="356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394E6D-6E66-692C-3F76-E082954CFE25}"/>
              </a:ext>
            </a:extLst>
          </p:cNvPr>
          <p:cNvSpPr txBox="1"/>
          <p:nvPr/>
        </p:nvSpPr>
        <p:spPr>
          <a:xfrm>
            <a:off x="285128" y="913698"/>
            <a:ext cx="641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we can use commercial software, like Bruker </a:t>
            </a:r>
            <a:r>
              <a:rPr lang="en-US" err="1"/>
              <a:t>DataAnalysis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C517B-9592-F0C7-2FE7-AB1514BB98E7}"/>
              </a:ext>
            </a:extLst>
          </p:cNvPr>
          <p:cNvSpPr txBox="1"/>
          <p:nvPr/>
        </p:nvSpPr>
        <p:spPr>
          <a:xfrm>
            <a:off x="124990" y="1690947"/>
            <a:ext cx="5530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At higher m/z values, the number of possible assignments within 1ppm becomes greater!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F2F4C-B640-D233-76AA-70878064E202}"/>
              </a:ext>
            </a:extLst>
          </p:cNvPr>
          <p:cNvSpPr/>
          <p:nvPr/>
        </p:nvSpPr>
        <p:spPr>
          <a:xfrm>
            <a:off x="285129" y="3872089"/>
            <a:ext cx="10179672" cy="99342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A3ABA-A3D7-C09B-75C5-DA4F247A4B8A}"/>
              </a:ext>
            </a:extLst>
          </p:cNvPr>
          <p:cNvSpPr txBox="1"/>
          <p:nvPr/>
        </p:nvSpPr>
        <p:spPr>
          <a:xfrm>
            <a:off x="2890361" y="5824604"/>
            <a:ext cx="641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Here, the third option (C</a:t>
            </a:r>
            <a:r>
              <a:rPr lang="en-US" baseline="-25000"/>
              <a:t>22</a:t>
            </a:r>
            <a:r>
              <a:rPr lang="en-US"/>
              <a:t>H</a:t>
            </a:r>
            <a:r>
              <a:rPr lang="en-US" baseline="-25000"/>
              <a:t>19</a:t>
            </a:r>
            <a:r>
              <a:rPr lang="en-US"/>
              <a:t>O</a:t>
            </a:r>
            <a:r>
              <a:rPr lang="en-US" baseline="-25000"/>
              <a:t>14</a:t>
            </a:r>
            <a:r>
              <a:rPr lang="en-US"/>
              <a:t>) is </a:t>
            </a:r>
            <a:r>
              <a:rPr lang="en-US" i="1"/>
              <a:t>most likely</a:t>
            </a:r>
            <a:r>
              <a:rPr lang="en-US"/>
              <a:t> correct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Chemistry – an N14 molecule is unlikely!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Sample + MS knowledge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9A4BF-2FEE-E9C7-220A-E5E5BA1DD864}"/>
              </a:ext>
            </a:extLst>
          </p:cNvPr>
          <p:cNvSpPr/>
          <p:nvPr/>
        </p:nvSpPr>
        <p:spPr>
          <a:xfrm>
            <a:off x="285128" y="4538133"/>
            <a:ext cx="10335623" cy="32737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8D612-2646-8A9E-7B55-F2A9F1FB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14293-7F0C-1930-CE94-1150126CF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7110" y="968798"/>
            <a:ext cx="10747290" cy="5776701"/>
          </a:xfrm>
        </p:spPr>
        <p:txBody>
          <a:bodyPr/>
          <a:lstStyle/>
          <a:p>
            <a:r>
              <a:rPr lang="en-US"/>
              <a:t>Formula Assignment is not an exact science</a:t>
            </a:r>
            <a:endParaRPr lang="en-US" i="1"/>
          </a:p>
          <a:p>
            <a:r>
              <a:rPr lang="en-US"/>
              <a:t>In complex mixtures, there is always some uncertainty</a:t>
            </a:r>
          </a:p>
          <a:p>
            <a:pPr lvl="1"/>
            <a:r>
              <a:rPr lang="en-US"/>
              <a:t>Multiple possible formulas within the mass tolerances</a:t>
            </a:r>
          </a:p>
          <a:p>
            <a:pPr lvl="1"/>
            <a:r>
              <a:rPr lang="en-US"/>
              <a:t>Insufficient resolution</a:t>
            </a:r>
          </a:p>
          <a:p>
            <a:pPr lvl="1"/>
            <a:r>
              <a:rPr lang="en-US"/>
              <a:t>Too many elemental possibilities</a:t>
            </a:r>
          </a:p>
          <a:p>
            <a:pPr lvl="2"/>
            <a:r>
              <a:rPr lang="en-US"/>
              <a:t>Especially when we include CHNOSP and multiple ion types (e.g. [M-H]</a:t>
            </a:r>
            <a:r>
              <a:rPr lang="en-US" baseline="30000"/>
              <a:t>-</a:t>
            </a:r>
            <a:r>
              <a:rPr lang="en-US"/>
              <a:t> and [</a:t>
            </a:r>
            <a:r>
              <a:rPr lang="en-US" err="1"/>
              <a:t>M+Cl</a:t>
            </a:r>
            <a:r>
              <a:rPr lang="en-US"/>
              <a:t>]</a:t>
            </a:r>
            <a:r>
              <a:rPr lang="en-US" baseline="30000"/>
              <a:t>-</a:t>
            </a:r>
            <a:r>
              <a:rPr lang="en-US"/>
              <a:t>)</a:t>
            </a:r>
          </a:p>
          <a:p>
            <a:r>
              <a:rPr lang="en-US"/>
              <a:t>Historic convention</a:t>
            </a:r>
          </a:p>
          <a:p>
            <a:pPr lvl="1"/>
            <a:r>
              <a:rPr lang="en-US"/>
              <a:t>Pick a single ‘best match’ </a:t>
            </a:r>
          </a:p>
          <a:p>
            <a:r>
              <a:rPr lang="en-US"/>
              <a:t>Modern approach</a:t>
            </a:r>
          </a:p>
          <a:p>
            <a:pPr lvl="1"/>
            <a:r>
              <a:rPr lang="en-US"/>
              <a:t>“Embrace the ambiguity”</a:t>
            </a:r>
          </a:p>
          <a:p>
            <a:pPr lvl="1"/>
            <a:r>
              <a:rPr lang="en-US"/>
              <a:t>Sometimes, one peak </a:t>
            </a:r>
            <a:r>
              <a:rPr lang="en-US" i="1"/>
              <a:t>is</a:t>
            </a:r>
            <a:r>
              <a:rPr lang="en-US"/>
              <a:t> multiple formulas</a:t>
            </a:r>
            <a:br>
              <a:rPr lang="en-US"/>
            </a:br>
            <a:r>
              <a:rPr lang="en-US"/>
              <a:t>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6366B-B90E-0844-7B0E-1432DE3D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Assignment </a:t>
            </a:r>
          </a:p>
        </p:txBody>
      </p:sp>
    </p:spTree>
    <p:extLst>
      <p:ext uri="{BB962C8B-B14F-4D97-AF65-F5344CB8AC3E}">
        <p14:creationId xmlns:p14="http://schemas.microsoft.com/office/powerpoint/2010/main" val="253134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8D612-2646-8A9E-7B55-F2A9F1FB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6366B-B90E-0844-7B0E-1432DE3D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Assignment and Isotopologues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54260-079D-B7BB-70B5-7D5F0D202919}"/>
              </a:ext>
            </a:extLst>
          </p:cNvPr>
          <p:cNvSpPr txBox="1"/>
          <p:nvPr/>
        </p:nvSpPr>
        <p:spPr>
          <a:xfrm>
            <a:off x="0" y="721787"/>
            <a:ext cx="5791200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Confidence Scores (</a:t>
            </a:r>
            <a:r>
              <a:rPr lang="en-US" sz="2000" b="1" err="1"/>
              <a:t>CoreMS</a:t>
            </a:r>
            <a:r>
              <a:rPr lang="en-US" sz="2000" b="1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Combines </a:t>
            </a:r>
            <a:r>
              <a:rPr lang="en-US" sz="2000" i="1"/>
              <a:t>m/z </a:t>
            </a:r>
            <a:r>
              <a:rPr lang="en-US" sz="2000"/>
              <a:t>error and isotopic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Note, we observe not just the monoisotopic species, but isotopologues too, </a:t>
            </a:r>
            <a:r>
              <a:rPr lang="en-US" sz="2000" i="1"/>
              <a:t>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/>
              <a:t>Monoisotopic: </a:t>
            </a:r>
            <a:r>
              <a:rPr lang="en-US" sz="2000" baseline="30000"/>
              <a:t>12</a:t>
            </a:r>
            <a:r>
              <a:rPr lang="en-US" sz="2000"/>
              <a:t>C</a:t>
            </a:r>
            <a:r>
              <a:rPr lang="en-US" sz="2000" baseline="-25000"/>
              <a:t>6 </a:t>
            </a:r>
            <a:r>
              <a:rPr lang="en-US" sz="2000" baseline="30000"/>
              <a:t>1</a:t>
            </a:r>
            <a:r>
              <a:rPr lang="en-US" sz="2000"/>
              <a:t>H</a:t>
            </a:r>
            <a:r>
              <a:rPr lang="en-US" sz="2000" baseline="-25000"/>
              <a:t>12 </a:t>
            </a:r>
            <a:r>
              <a:rPr lang="en-US" sz="2000" baseline="30000"/>
              <a:t>16</a:t>
            </a:r>
            <a:r>
              <a:rPr lang="en-US" sz="2000"/>
              <a:t>O</a:t>
            </a:r>
            <a:r>
              <a:rPr lang="en-US" sz="2000" baseline="-25000"/>
              <a:t>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/>
              <a:t>A+1 Isotopologue: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baseline="30000"/>
              <a:t>13</a:t>
            </a:r>
            <a:r>
              <a:rPr lang="en-US" sz="2000" b="1"/>
              <a:t>C</a:t>
            </a:r>
            <a:r>
              <a:rPr lang="en-US" sz="2000" b="1" baseline="-25000"/>
              <a:t>1 </a:t>
            </a:r>
            <a:r>
              <a:rPr lang="en-US" sz="2000" b="1" baseline="30000"/>
              <a:t>12</a:t>
            </a:r>
            <a:r>
              <a:rPr lang="en-US" sz="2000" b="1"/>
              <a:t>C</a:t>
            </a:r>
            <a:r>
              <a:rPr lang="en-US" sz="2000" b="1" baseline="-25000"/>
              <a:t>5 </a:t>
            </a:r>
            <a:r>
              <a:rPr lang="en-US" sz="2000" baseline="30000"/>
              <a:t>1</a:t>
            </a:r>
            <a:r>
              <a:rPr lang="en-US" sz="2000"/>
              <a:t>H</a:t>
            </a:r>
            <a:r>
              <a:rPr lang="en-US" sz="2000" baseline="-25000"/>
              <a:t>12 </a:t>
            </a:r>
            <a:r>
              <a:rPr lang="en-US" sz="2000" baseline="30000"/>
              <a:t>16</a:t>
            </a:r>
            <a:r>
              <a:rPr lang="en-US" sz="2000"/>
              <a:t>O</a:t>
            </a:r>
            <a:r>
              <a:rPr lang="en-US" sz="2000" baseline="-25000"/>
              <a:t>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aseline="30000"/>
              <a:t>12</a:t>
            </a:r>
            <a:r>
              <a:rPr lang="en-US" sz="2000"/>
              <a:t>C</a:t>
            </a:r>
            <a:r>
              <a:rPr lang="en-US" sz="2000" baseline="-25000"/>
              <a:t>6 </a:t>
            </a:r>
            <a:r>
              <a:rPr lang="en-US" sz="2000" b="1" baseline="30000"/>
              <a:t>2</a:t>
            </a:r>
            <a:r>
              <a:rPr lang="en-US" sz="2000" b="1"/>
              <a:t>H</a:t>
            </a:r>
            <a:r>
              <a:rPr lang="en-US" sz="2000" b="1" baseline="-25000"/>
              <a:t>1 </a:t>
            </a:r>
            <a:r>
              <a:rPr lang="en-US" sz="2000" b="1" baseline="30000"/>
              <a:t>1</a:t>
            </a:r>
            <a:r>
              <a:rPr lang="en-US" sz="2000" b="1"/>
              <a:t>H</a:t>
            </a:r>
            <a:r>
              <a:rPr lang="en-US" sz="2000" b="1" baseline="-25000"/>
              <a:t>11</a:t>
            </a:r>
            <a:r>
              <a:rPr lang="en-US" sz="2000" baseline="-25000"/>
              <a:t> </a:t>
            </a:r>
            <a:r>
              <a:rPr lang="en-US" sz="2000" baseline="30000"/>
              <a:t>16</a:t>
            </a:r>
            <a:r>
              <a:rPr lang="en-US" sz="2000"/>
              <a:t>O</a:t>
            </a:r>
            <a:r>
              <a:rPr lang="en-US" sz="2000" baseline="-25000"/>
              <a:t>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aseline="30000"/>
              <a:t>12</a:t>
            </a:r>
            <a:r>
              <a:rPr lang="en-US" sz="2000"/>
              <a:t>C</a:t>
            </a:r>
            <a:r>
              <a:rPr lang="en-US" sz="2000" baseline="-25000"/>
              <a:t>6 </a:t>
            </a:r>
            <a:r>
              <a:rPr lang="en-US" sz="2000" baseline="30000"/>
              <a:t> 1</a:t>
            </a:r>
            <a:r>
              <a:rPr lang="en-US" sz="2000"/>
              <a:t>H</a:t>
            </a:r>
            <a:r>
              <a:rPr lang="en-US" sz="2000" baseline="-25000"/>
              <a:t>12 </a:t>
            </a:r>
            <a:r>
              <a:rPr lang="en-US" sz="2000" b="1" baseline="30000"/>
              <a:t>17</a:t>
            </a:r>
            <a:r>
              <a:rPr lang="en-US" sz="2000" b="1"/>
              <a:t>O</a:t>
            </a:r>
            <a:r>
              <a:rPr lang="en-US" sz="2000" b="1" baseline="-25000"/>
              <a:t>1 </a:t>
            </a:r>
            <a:r>
              <a:rPr lang="en-US" sz="2000" b="1" baseline="30000"/>
              <a:t>16</a:t>
            </a:r>
            <a:r>
              <a:rPr lang="en-US" sz="2000" b="1"/>
              <a:t>O</a:t>
            </a:r>
            <a:r>
              <a:rPr lang="en-US" sz="2000" b="1" baseline="-25000"/>
              <a:t>5</a:t>
            </a:r>
            <a:endParaRPr lang="en-US" sz="2000" baseline="-25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aseline="-25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D70E4-757B-7664-3D1C-57C8A7C1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0" y="3533423"/>
            <a:ext cx="3346119" cy="3368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7DA92-68E6-4A05-7684-6EA68272F836}"/>
              </a:ext>
            </a:extLst>
          </p:cNvPr>
          <p:cNvSpPr txBox="1"/>
          <p:nvPr/>
        </p:nvSpPr>
        <p:spPr>
          <a:xfrm>
            <a:off x="691378" y="4575347"/>
            <a:ext cx="226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/>
              <a:t>[C</a:t>
            </a:r>
            <a:r>
              <a:rPr lang="en-US" sz="1800" baseline="-25000"/>
              <a:t>6</a:t>
            </a:r>
            <a:r>
              <a:rPr lang="en-US" sz="1800"/>
              <a:t>H</a:t>
            </a:r>
            <a:r>
              <a:rPr lang="en-US" sz="1800" baseline="-25000"/>
              <a:t>12</a:t>
            </a:r>
            <a:r>
              <a:rPr lang="en-US" sz="1800"/>
              <a:t>O</a:t>
            </a:r>
            <a:r>
              <a:rPr lang="en-US" sz="1800" baseline="-25000"/>
              <a:t>6</a:t>
            </a:r>
            <a:r>
              <a:rPr lang="en-US" sz="1800"/>
              <a:t>-H]</a:t>
            </a:r>
            <a:r>
              <a:rPr lang="en-US" sz="1800" baseline="30000"/>
              <a:t>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8B340-E908-2477-2656-2376054C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81" y="1502640"/>
            <a:ext cx="4525006" cy="51727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6E3F0-3E07-9A06-BC1B-77A890B20FA5}"/>
              </a:ext>
            </a:extLst>
          </p:cNvPr>
          <p:cNvCxnSpPr/>
          <p:nvPr/>
        </p:nvCxnSpPr>
        <p:spPr>
          <a:xfrm flipV="1">
            <a:off x="2077156" y="4760013"/>
            <a:ext cx="5159022" cy="173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6BB23A-360F-9A51-882A-4694A208C7F4}"/>
              </a:ext>
            </a:extLst>
          </p:cNvPr>
          <p:cNvSpPr txBox="1"/>
          <p:nvPr/>
        </p:nvSpPr>
        <p:spPr>
          <a:xfrm>
            <a:off x="8624711" y="1618730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baseline="30000"/>
              <a:t>13</a:t>
            </a:r>
            <a:r>
              <a:rPr lang="en-US" sz="1800" b="1"/>
              <a:t>C</a:t>
            </a:r>
            <a:r>
              <a:rPr lang="en-US" sz="1800" b="1" baseline="-25000"/>
              <a:t>1</a:t>
            </a:r>
            <a:r>
              <a:rPr lang="en-US" sz="1800" b="1" baseline="30000"/>
              <a:t>12</a:t>
            </a:r>
            <a:r>
              <a:rPr lang="en-US" sz="1800" b="1"/>
              <a:t>C</a:t>
            </a:r>
            <a:r>
              <a:rPr lang="en-US" sz="1800" b="1" baseline="-25000"/>
              <a:t>5</a:t>
            </a:r>
            <a:r>
              <a:rPr lang="en-US" sz="1800" baseline="30000"/>
              <a:t>1</a:t>
            </a:r>
            <a:r>
              <a:rPr lang="en-US" sz="1800"/>
              <a:t>H</a:t>
            </a:r>
            <a:r>
              <a:rPr lang="en-US" sz="1800" baseline="-25000"/>
              <a:t>12</a:t>
            </a:r>
            <a:r>
              <a:rPr lang="en-US" sz="1800" baseline="30000"/>
              <a:t>16</a:t>
            </a:r>
            <a:r>
              <a:rPr lang="en-US" sz="1800"/>
              <a:t>O</a:t>
            </a:r>
            <a:r>
              <a:rPr lang="en-US" sz="1800" baseline="-2500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EA972-E338-E759-189B-7FB433380FC7}"/>
              </a:ext>
            </a:extLst>
          </p:cNvPr>
          <p:cNvSpPr txBox="1"/>
          <p:nvPr/>
        </p:nvSpPr>
        <p:spPr>
          <a:xfrm>
            <a:off x="9981561" y="5879918"/>
            <a:ext cx="207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/>
              <a:t>12</a:t>
            </a:r>
            <a:r>
              <a:rPr lang="en-US"/>
              <a:t>C</a:t>
            </a:r>
            <a:r>
              <a:rPr lang="en-US" baseline="-25000"/>
              <a:t>6</a:t>
            </a:r>
            <a:r>
              <a:rPr lang="en-US" b="1" baseline="30000"/>
              <a:t>2</a:t>
            </a:r>
            <a:r>
              <a:rPr lang="en-US" b="1"/>
              <a:t>H</a:t>
            </a:r>
            <a:r>
              <a:rPr lang="en-US" b="1" baseline="-25000"/>
              <a:t>1</a:t>
            </a:r>
            <a:r>
              <a:rPr lang="en-US" b="1" baseline="30000"/>
              <a:t>1</a:t>
            </a:r>
            <a:r>
              <a:rPr lang="en-US" b="1"/>
              <a:t>H</a:t>
            </a:r>
            <a:r>
              <a:rPr lang="en-US" b="1" baseline="-25000"/>
              <a:t>11</a:t>
            </a:r>
            <a:r>
              <a:rPr lang="en-US" baseline="30000"/>
              <a:t>16</a:t>
            </a:r>
            <a:r>
              <a:rPr lang="en-US"/>
              <a:t>O</a:t>
            </a:r>
            <a:r>
              <a:rPr lang="en-US" baseline="-2500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AAE1DF-49C0-6741-96B2-8CC6C820AF47}"/>
              </a:ext>
            </a:extLst>
          </p:cNvPr>
          <p:cNvSpPr txBox="1"/>
          <p:nvPr/>
        </p:nvSpPr>
        <p:spPr>
          <a:xfrm>
            <a:off x="8879483" y="5257280"/>
            <a:ext cx="220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/>
              <a:t>12</a:t>
            </a:r>
            <a:r>
              <a:rPr lang="en-US"/>
              <a:t>C</a:t>
            </a:r>
            <a:r>
              <a:rPr lang="en-US" baseline="-25000"/>
              <a:t>6 </a:t>
            </a:r>
            <a:r>
              <a:rPr lang="en-US" baseline="30000"/>
              <a:t>1</a:t>
            </a:r>
            <a:r>
              <a:rPr lang="en-US"/>
              <a:t>H</a:t>
            </a:r>
            <a:r>
              <a:rPr lang="en-US" baseline="-25000"/>
              <a:t>12</a:t>
            </a:r>
            <a:r>
              <a:rPr lang="en-US" b="1" baseline="30000"/>
              <a:t>17</a:t>
            </a:r>
            <a:r>
              <a:rPr lang="en-US" b="1"/>
              <a:t>O</a:t>
            </a:r>
            <a:r>
              <a:rPr lang="en-US" b="1" baseline="-25000"/>
              <a:t>1</a:t>
            </a:r>
            <a:r>
              <a:rPr lang="en-US" b="1" baseline="30000"/>
              <a:t>16</a:t>
            </a:r>
            <a:r>
              <a:rPr lang="en-US" b="1"/>
              <a:t>O</a:t>
            </a:r>
            <a:r>
              <a:rPr lang="en-US" b="1" baseline="-25000"/>
              <a:t>5</a:t>
            </a:r>
            <a:endParaRPr lang="en-US" baseline="-250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4D3CA4-C362-9DA3-96AA-129ED4925F0E}"/>
              </a:ext>
            </a:extLst>
          </p:cNvPr>
          <p:cNvCxnSpPr/>
          <p:nvPr/>
        </p:nvCxnSpPr>
        <p:spPr>
          <a:xfrm flipH="1">
            <a:off x="9245600" y="5626444"/>
            <a:ext cx="412044" cy="43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D3A5A1-8565-7C28-2C87-35DAE38EA6F8}"/>
              </a:ext>
            </a:extLst>
          </p:cNvPr>
          <p:cNvCxnSpPr/>
          <p:nvPr/>
        </p:nvCxnSpPr>
        <p:spPr>
          <a:xfrm flipH="1">
            <a:off x="10566400" y="6249250"/>
            <a:ext cx="282222" cy="10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4965A-4F0B-4F09-EB0B-A5A235481773}"/>
              </a:ext>
            </a:extLst>
          </p:cNvPr>
          <p:cNvCxnSpPr/>
          <p:nvPr/>
        </p:nvCxnSpPr>
        <p:spPr>
          <a:xfrm flipH="1">
            <a:off x="8760178" y="2077156"/>
            <a:ext cx="691444" cy="7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5D28A7-FF2D-F91D-C0A5-DC5A136EF06E}"/>
              </a:ext>
            </a:extLst>
          </p:cNvPr>
          <p:cNvSpPr txBox="1"/>
          <p:nvPr/>
        </p:nvSpPr>
        <p:spPr>
          <a:xfrm>
            <a:off x="9037712" y="210415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180.058369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5C35C7-6CC8-97A2-090A-2308B5363B61}"/>
              </a:ext>
            </a:extLst>
          </p:cNvPr>
          <p:cNvSpPr txBox="1"/>
          <p:nvPr/>
        </p:nvSpPr>
        <p:spPr>
          <a:xfrm>
            <a:off x="9105900" y="492336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180.059232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0652F0-6C10-2D92-360C-1A1CCAF5267D}"/>
              </a:ext>
            </a:extLst>
          </p:cNvPr>
          <p:cNvSpPr txBox="1"/>
          <p:nvPr/>
        </p:nvSpPr>
        <p:spPr>
          <a:xfrm>
            <a:off x="10323281" y="560381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180.061291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C7BB5F-16D8-C81A-F204-FAC522EBCC3F}"/>
              </a:ext>
            </a:extLst>
          </p:cNvPr>
          <p:cNvSpPr txBox="1"/>
          <p:nvPr/>
        </p:nvSpPr>
        <p:spPr>
          <a:xfrm>
            <a:off x="8879483" y="3138473"/>
            <a:ext cx="308005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/>
              <a:t>If we detect the predicted isotopologues, our confidence in the molecular formula is increased</a:t>
            </a:r>
          </a:p>
        </p:txBody>
      </p:sp>
    </p:spTree>
    <p:extLst>
      <p:ext uri="{BB962C8B-B14F-4D97-AF65-F5344CB8AC3E}">
        <p14:creationId xmlns:p14="http://schemas.microsoft.com/office/powerpoint/2010/main" val="407673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4DFF4-59CB-99FB-A864-4F9C5540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886D58-EA50-7D09-F9B4-15C7EC7F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‘Alignment’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365CC4-52C2-A39B-5CF8-20FBAA2C9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181" y="1002277"/>
            <a:ext cx="6059173" cy="5129713"/>
          </a:xfrm>
        </p:spPr>
        <p:txBody>
          <a:bodyPr/>
          <a:lstStyle/>
          <a:p>
            <a:r>
              <a:rPr lang="en-US"/>
              <a:t>Combining datasets – for comparative analysis – can be done two ways:</a:t>
            </a:r>
          </a:p>
          <a:p>
            <a:pPr lvl="1"/>
            <a:r>
              <a:rPr lang="en-US"/>
              <a:t>1) Alignment based on m/z </a:t>
            </a:r>
            <a:r>
              <a:rPr lang="en-US" i="1"/>
              <a:t>prior</a:t>
            </a:r>
            <a:r>
              <a:rPr lang="en-US"/>
              <a:t> to assignment (e.g. </a:t>
            </a:r>
            <a:r>
              <a:rPr lang="en-US" err="1"/>
              <a:t>Formularity</a:t>
            </a:r>
            <a:r>
              <a:rPr lang="en-US"/>
              <a:t>)</a:t>
            </a:r>
          </a:p>
          <a:p>
            <a:pPr lvl="1"/>
            <a:r>
              <a:rPr lang="en-US"/>
              <a:t>2) Alignment based on assigned formula (e.g. </a:t>
            </a:r>
            <a:r>
              <a:rPr lang="en-US" err="1"/>
              <a:t>CoreMS</a:t>
            </a:r>
            <a:r>
              <a:rPr lang="en-US"/>
              <a:t>)</a:t>
            </a:r>
          </a:p>
          <a:p>
            <a:r>
              <a:rPr lang="en-US"/>
              <a:t>Both approaches have their limitations</a:t>
            </a:r>
          </a:p>
          <a:p>
            <a:pPr lvl="1"/>
            <a:r>
              <a:rPr lang="en-US"/>
              <a:t>1) Alignment based on m/z assumes that similar (e.g. within 1 ppm) m/z values </a:t>
            </a:r>
            <a:r>
              <a:rPr lang="en-US" i="1"/>
              <a:t>between samples</a:t>
            </a:r>
            <a:r>
              <a:rPr lang="en-US"/>
              <a:t> are the same species</a:t>
            </a:r>
          </a:p>
          <a:p>
            <a:pPr lvl="2"/>
            <a:r>
              <a:rPr lang="en-US"/>
              <a:t>This is a big assumption.</a:t>
            </a:r>
          </a:p>
          <a:p>
            <a:pPr lvl="2"/>
            <a:r>
              <a:rPr lang="en-US"/>
              <a:t>Can artificially align features which shouldn’t be</a:t>
            </a:r>
          </a:p>
          <a:p>
            <a:pPr lvl="1"/>
            <a:r>
              <a:rPr lang="en-US"/>
              <a:t>2) Alignment based on Formula is more robust, but </a:t>
            </a:r>
            <a:r>
              <a:rPr lang="en-US" i="1"/>
              <a:t>unassigned</a:t>
            </a:r>
            <a:r>
              <a:rPr lang="en-US"/>
              <a:t> features can not be aligned and thus not compared</a:t>
            </a:r>
          </a:p>
          <a:p>
            <a:pPr lvl="2"/>
            <a:r>
              <a:rPr lang="en-US"/>
              <a:t>Unassigned features may still contain useful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4E607-4E99-5362-3C5F-ACE1EC1A4DA2}"/>
              </a:ext>
            </a:extLst>
          </p:cNvPr>
          <p:cNvSpPr txBox="1"/>
          <p:nvPr/>
        </p:nvSpPr>
        <p:spPr>
          <a:xfrm>
            <a:off x="7202311" y="100227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CF45A-D520-4463-53F1-7B7DC7A5FEF2}"/>
              </a:ext>
            </a:extLst>
          </p:cNvPr>
          <p:cNvSpPr txBox="1"/>
          <p:nvPr/>
        </p:nvSpPr>
        <p:spPr>
          <a:xfrm>
            <a:off x="8602133" y="100227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A0C16-F0BC-B732-9F2D-B3E02C5B2262}"/>
              </a:ext>
            </a:extLst>
          </p:cNvPr>
          <p:cNvSpPr txBox="1"/>
          <p:nvPr/>
        </p:nvSpPr>
        <p:spPr>
          <a:xfrm>
            <a:off x="10001956" y="100227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179.0815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678BA4-BFF7-1F4A-4149-2EAB0373E98A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rot="16200000" flipH="1">
            <a:off x="7921952" y="1221996"/>
            <a:ext cx="530569" cy="829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B91DE2-A8D0-C5BC-2ECF-D60217448AC4}"/>
              </a:ext>
            </a:extLst>
          </p:cNvPr>
          <p:cNvCxnSpPr>
            <a:stCxn id="9" idx="2"/>
          </p:cNvCxnSpPr>
          <p:nvPr/>
        </p:nvCxnSpPr>
        <p:spPr>
          <a:xfrm>
            <a:off x="9172161" y="1371609"/>
            <a:ext cx="0" cy="38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56222-A18B-6403-3242-9E478B55BCB3}"/>
              </a:ext>
            </a:extLst>
          </p:cNvPr>
          <p:cNvSpPr/>
          <p:nvPr/>
        </p:nvSpPr>
        <p:spPr>
          <a:xfrm>
            <a:off x="8602133" y="1761067"/>
            <a:ext cx="1422399" cy="282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A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E2980F0-9771-39C6-937C-7FA6870D95BB}"/>
              </a:ext>
            </a:extLst>
          </p:cNvPr>
          <p:cNvCxnSpPr>
            <a:stCxn id="10" idx="2"/>
            <a:endCxn id="15" idx="3"/>
          </p:cNvCxnSpPr>
          <p:nvPr/>
        </p:nvCxnSpPr>
        <p:spPr>
          <a:xfrm rot="5400000">
            <a:off x="10032974" y="1363167"/>
            <a:ext cx="530569" cy="54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990E8D-01B1-9177-0D24-2C3615C93B51}"/>
              </a:ext>
            </a:extLst>
          </p:cNvPr>
          <p:cNvCxnSpPr>
            <a:stCxn id="15" idx="2"/>
          </p:cNvCxnSpPr>
          <p:nvPr/>
        </p:nvCxnSpPr>
        <p:spPr>
          <a:xfrm flipH="1">
            <a:off x="9313332" y="2043289"/>
            <a:ext cx="1" cy="24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AFA0A7-E9BF-F91F-B615-92F1E80DE479}"/>
              </a:ext>
            </a:extLst>
          </p:cNvPr>
          <p:cNvSpPr txBox="1"/>
          <p:nvPr/>
        </p:nvSpPr>
        <p:spPr>
          <a:xfrm>
            <a:off x="7354711" y="382769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CFDA8-9A25-C737-CEE6-EFBDE38E4CEE}"/>
              </a:ext>
            </a:extLst>
          </p:cNvPr>
          <p:cNvSpPr txBox="1"/>
          <p:nvPr/>
        </p:nvSpPr>
        <p:spPr>
          <a:xfrm>
            <a:off x="8754533" y="382769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BEEF3-94A4-3A75-EFB1-7EB90C331E06}"/>
              </a:ext>
            </a:extLst>
          </p:cNvPr>
          <p:cNvSpPr txBox="1"/>
          <p:nvPr/>
        </p:nvSpPr>
        <p:spPr>
          <a:xfrm>
            <a:off x="10154356" y="382769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179.0815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952D3E-D1A7-7A6F-775B-E7F39C5A3704}"/>
              </a:ext>
            </a:extLst>
          </p:cNvPr>
          <p:cNvSpPr/>
          <p:nvPr/>
        </p:nvSpPr>
        <p:spPr>
          <a:xfrm>
            <a:off x="8494767" y="2291644"/>
            <a:ext cx="165958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D6076-65D1-335A-6A4E-823EDBDC477A}"/>
              </a:ext>
            </a:extLst>
          </p:cNvPr>
          <p:cNvSpPr/>
          <p:nvPr/>
        </p:nvSpPr>
        <p:spPr>
          <a:xfrm>
            <a:off x="7202311" y="4499373"/>
            <a:ext cx="114005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A112B3-598C-5E0C-C9FB-D8EDB5FA354B}"/>
              </a:ext>
            </a:extLst>
          </p:cNvPr>
          <p:cNvSpPr/>
          <p:nvPr/>
        </p:nvSpPr>
        <p:spPr>
          <a:xfrm>
            <a:off x="10332003" y="4457411"/>
            <a:ext cx="114005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Formula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54DB8B-2145-E36A-644D-02C301A76671}"/>
              </a:ext>
            </a:extLst>
          </p:cNvPr>
          <p:cNvSpPr/>
          <p:nvPr/>
        </p:nvSpPr>
        <p:spPr>
          <a:xfrm>
            <a:off x="8797296" y="4497665"/>
            <a:ext cx="114005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Formula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84FB50-4047-0E88-8E44-FE6F4CC3339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7772339" y="4197025"/>
            <a:ext cx="152400" cy="30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0A4554-B83E-85E1-0DEE-65DD8134367E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>
            <a:off x="9324561" y="4197025"/>
            <a:ext cx="42763" cy="3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822480-8E82-98F4-57B2-C18A85E4BE8A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10724384" y="4197025"/>
            <a:ext cx="177647" cy="26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2D7DD-5E2A-E1CB-39F7-740EB5C93E06}"/>
              </a:ext>
            </a:extLst>
          </p:cNvPr>
          <p:cNvSpPr/>
          <p:nvPr/>
        </p:nvSpPr>
        <p:spPr>
          <a:xfrm>
            <a:off x="8731956" y="5486391"/>
            <a:ext cx="1422399" cy="282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Feature A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BCDADC4-32D8-99EF-6976-0980323F0F39}"/>
              </a:ext>
            </a:extLst>
          </p:cNvPr>
          <p:cNvCxnSpPr>
            <a:stCxn id="27" idx="2"/>
            <a:endCxn id="36" idx="1"/>
          </p:cNvCxnSpPr>
          <p:nvPr/>
        </p:nvCxnSpPr>
        <p:spPr>
          <a:xfrm rot="16200000" flipH="1">
            <a:off x="7872749" y="4768294"/>
            <a:ext cx="758797" cy="9596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7CF439C-4C11-A4AC-68DD-CCD064F92BA7}"/>
              </a:ext>
            </a:extLst>
          </p:cNvPr>
          <p:cNvCxnSpPr>
            <a:stCxn id="29" idx="2"/>
            <a:endCxn id="36" idx="0"/>
          </p:cNvCxnSpPr>
          <p:nvPr/>
        </p:nvCxnSpPr>
        <p:spPr>
          <a:xfrm rot="16200000" flipH="1">
            <a:off x="9095543" y="5138778"/>
            <a:ext cx="619394" cy="758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367B162-AE42-47C2-B31F-D9C0E568391A}"/>
              </a:ext>
            </a:extLst>
          </p:cNvPr>
          <p:cNvCxnSpPr>
            <a:stCxn id="28" idx="2"/>
            <a:endCxn id="36" idx="3"/>
          </p:cNvCxnSpPr>
          <p:nvPr/>
        </p:nvCxnSpPr>
        <p:spPr>
          <a:xfrm rot="5400000">
            <a:off x="10127814" y="4853284"/>
            <a:ext cx="800759" cy="747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1C1805-859A-F2BD-5AEA-E3807EE48FDB}"/>
              </a:ext>
            </a:extLst>
          </p:cNvPr>
          <p:cNvSpPr txBox="1"/>
          <p:nvPr/>
        </p:nvSpPr>
        <p:spPr>
          <a:xfrm>
            <a:off x="8014363" y="608396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Alignment on masses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B47646-42AA-A5A2-A261-DA03984749CE}"/>
              </a:ext>
            </a:extLst>
          </p:cNvPr>
          <p:cNvSpPr txBox="1"/>
          <p:nvPr/>
        </p:nvSpPr>
        <p:spPr>
          <a:xfrm>
            <a:off x="8110409" y="3413090"/>
            <a:ext cx="265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Alignment on formulas</a:t>
            </a:r>
          </a:p>
        </p:txBody>
      </p:sp>
    </p:spTree>
    <p:extLst>
      <p:ext uri="{BB962C8B-B14F-4D97-AF65-F5344CB8AC3E}">
        <p14:creationId xmlns:p14="http://schemas.microsoft.com/office/powerpoint/2010/main" val="56767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3C42E-DFD8-DDB6-6EAA-7337B17E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1EA974-5354-4290-27E5-8E4B1954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for Data Processing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4DD0AF17-142A-38A2-DAAE-12DE8D8D5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5075" y="0"/>
            <a:ext cx="972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6B077468-54EA-765A-8C5B-E974939C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1" y="1136621"/>
            <a:ext cx="4294394" cy="302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2AF96-6A9E-B9DF-240B-C4BF23FF33DC}"/>
              </a:ext>
            </a:extLst>
          </p:cNvPr>
          <p:cNvSpPr txBox="1"/>
          <p:nvPr/>
        </p:nvSpPr>
        <p:spPr>
          <a:xfrm>
            <a:off x="551922" y="4164848"/>
            <a:ext cx="426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github.com/EMSL-Computing/CoreMS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509A4-54B2-9210-BAAE-3AF939737563}"/>
              </a:ext>
            </a:extLst>
          </p:cNvPr>
          <p:cNvSpPr txBox="1"/>
          <p:nvPr/>
        </p:nvSpPr>
        <p:spPr>
          <a:xfrm>
            <a:off x="477674" y="4579682"/>
            <a:ext cx="4584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Yuri E. Corilo, William R. Kew, Lee Ann McCue (2021, March 27). EMSL-Computing/</a:t>
            </a:r>
            <a:r>
              <a:rPr lang="en-US" sz="1400" err="1"/>
              <a:t>CoreMS</a:t>
            </a:r>
            <a:r>
              <a:rPr lang="en-US" sz="1400"/>
              <a:t>: </a:t>
            </a:r>
            <a:r>
              <a:rPr lang="en-US" sz="1400" err="1"/>
              <a:t>CoreMS</a:t>
            </a:r>
            <a:r>
              <a:rPr lang="en-US" sz="1400"/>
              <a:t> 1.0.0 (Version v1.0.0), as developed on </a:t>
            </a:r>
            <a:r>
              <a:rPr lang="en-US" sz="1400" err="1"/>
              <a:t>Github</a:t>
            </a:r>
            <a:r>
              <a:rPr lang="en-US" sz="1400"/>
              <a:t>. </a:t>
            </a:r>
            <a:r>
              <a:rPr lang="en-US" sz="1400" err="1"/>
              <a:t>Zenodo</a:t>
            </a:r>
            <a:r>
              <a:rPr lang="en-US" sz="1400"/>
              <a:t>. http://doi.org/10.5281/zenodo.4641553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E383B5-EA11-90EE-823C-E105AEEB4579}"/>
              </a:ext>
            </a:extLst>
          </p:cNvPr>
          <p:cNvSpPr txBox="1"/>
          <p:nvPr/>
        </p:nvSpPr>
        <p:spPr>
          <a:xfrm>
            <a:off x="5573006" y="1136621"/>
            <a:ext cx="5177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EMSL developed software framework for mass spectrometry data processing</a:t>
            </a:r>
          </a:p>
          <a:p>
            <a:pPr marL="285750" indent="-285750">
              <a:buFontTx/>
              <a:buChar char="-"/>
            </a:pPr>
            <a:r>
              <a:rPr lang="en-US"/>
              <a:t>Open Source</a:t>
            </a:r>
          </a:p>
          <a:p>
            <a:pPr marL="285750" indent="-285750">
              <a:buFontTx/>
              <a:buChar char="-"/>
            </a:pPr>
            <a:r>
              <a:rPr lang="en-US"/>
              <a:t>Python based</a:t>
            </a:r>
          </a:p>
          <a:p>
            <a:pPr marL="285750" indent="-285750">
              <a:buFontTx/>
              <a:buChar char="-"/>
            </a:pPr>
            <a:r>
              <a:rPr lang="en-US"/>
              <a:t>End-to-end workflows</a:t>
            </a:r>
          </a:p>
          <a:p>
            <a:pPr marL="285750" indent="-285750">
              <a:buFontTx/>
              <a:buChar char="-"/>
            </a:pPr>
            <a:r>
              <a:rPr lang="en-US"/>
              <a:t>Raw data support</a:t>
            </a:r>
          </a:p>
          <a:p>
            <a:pPr marL="285750" indent="-285750">
              <a:buFontTx/>
              <a:buChar char="-"/>
            </a:pPr>
            <a:r>
              <a:rPr lang="en-US"/>
              <a:t>Modular and extensible</a:t>
            </a:r>
          </a:p>
          <a:p>
            <a:pPr marL="285750" indent="-285750">
              <a:buFontTx/>
              <a:buChar char="-"/>
            </a:pPr>
            <a:r>
              <a:rPr lang="en-US"/>
              <a:t>GUI, CLI, and Code-level access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3CE7C9-256D-4B39-DB7B-E077F0397534}"/>
              </a:ext>
            </a:extLst>
          </p:cNvPr>
          <p:cNvSpPr txBox="1"/>
          <p:nvPr/>
        </p:nvSpPr>
        <p:spPr>
          <a:xfrm>
            <a:off x="5565181" y="4571140"/>
            <a:ext cx="64251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Other software tools exist, including:</a:t>
            </a:r>
          </a:p>
          <a:p>
            <a:pPr marL="285750" indent="-285750">
              <a:buFontTx/>
              <a:buChar char="-"/>
            </a:pPr>
            <a:r>
              <a:rPr lang="en-US" i="1"/>
              <a:t>Bruker </a:t>
            </a:r>
            <a:r>
              <a:rPr lang="en-US" i="1" err="1"/>
              <a:t>DataAnalysis</a:t>
            </a:r>
            <a:r>
              <a:rPr lang="en-US" i="1"/>
              <a:t> </a:t>
            </a:r>
            <a:r>
              <a:rPr lang="en-US"/>
              <a:t>(proprietary)</a:t>
            </a:r>
          </a:p>
          <a:p>
            <a:pPr marL="285750" indent="-285750">
              <a:buFontTx/>
              <a:buChar char="-"/>
            </a:pPr>
            <a:r>
              <a:rPr lang="en-US" i="1" err="1"/>
              <a:t>Formularity</a:t>
            </a:r>
            <a:r>
              <a:rPr lang="en-US"/>
              <a:t> (EMSL, .exe)</a:t>
            </a:r>
          </a:p>
          <a:p>
            <a:pPr marL="742950" lvl="1" indent="-285750">
              <a:buFontTx/>
              <a:buChar char="-"/>
            </a:pPr>
            <a:r>
              <a:rPr lang="en-US"/>
              <a:t>Mass calibration and formula annotation</a:t>
            </a:r>
          </a:p>
          <a:p>
            <a:pPr marL="285750" indent="-285750">
              <a:buFontTx/>
              <a:buChar char="-"/>
            </a:pPr>
            <a:r>
              <a:rPr lang="en-US" i="1" err="1"/>
              <a:t>MFAssignR</a:t>
            </a:r>
            <a:r>
              <a:rPr lang="en-US"/>
              <a:t> (MTU, R-based)</a:t>
            </a:r>
          </a:p>
          <a:p>
            <a:pPr marL="742950" lvl="1" indent="-285750">
              <a:buFontTx/>
              <a:buChar char="-"/>
            </a:pPr>
            <a:r>
              <a:rPr lang="en-US"/>
              <a:t>Noise thresholding, mass cal., formula annotation</a:t>
            </a:r>
          </a:p>
          <a:p>
            <a:pPr marL="285750" indent="-285750">
              <a:buFontTx/>
              <a:buChar char="-"/>
            </a:pPr>
            <a:r>
              <a:rPr lang="en-US" i="1" err="1"/>
              <a:t>UltraMassExplorer</a:t>
            </a:r>
            <a:r>
              <a:rPr lang="en-US"/>
              <a:t> (AWI, web-based/R)</a:t>
            </a:r>
          </a:p>
          <a:p>
            <a:pPr marL="742950" lvl="1" indent="-285750">
              <a:buFontTx/>
              <a:buChar char="-"/>
            </a:pPr>
            <a:r>
              <a:rPr lang="en-US"/>
              <a:t>Formula annotation</a:t>
            </a:r>
          </a:p>
        </p:txBody>
      </p:sp>
    </p:spTree>
    <p:extLst>
      <p:ext uri="{BB962C8B-B14F-4D97-AF65-F5344CB8AC3E}">
        <p14:creationId xmlns:p14="http://schemas.microsoft.com/office/powerpoint/2010/main" val="205852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26000-0196-99FE-60BA-040D02B4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FEE928-FCC1-7829-0380-622CAE65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from the Data Processing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2260B-8D0D-B40A-82B4-95F3F8D4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18881"/>
            <a:ext cx="12192000" cy="3762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F7FBF-2C99-F268-B1A5-D4802840FD87}"/>
              </a:ext>
            </a:extLst>
          </p:cNvPr>
          <p:cNvSpPr txBox="1"/>
          <p:nvPr/>
        </p:nvSpPr>
        <p:spPr>
          <a:xfrm>
            <a:off x="86496" y="4819135"/>
            <a:ext cx="9057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Long-form table of peaks detected in the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Includes measured properties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e.g. m/z, peak height, S/N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Includes assigned formula properties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e.g. formula, mass error, confidence score, DBE, O/C and H/C, class</a:t>
            </a:r>
          </a:p>
        </p:txBody>
      </p:sp>
    </p:spTree>
    <p:extLst>
      <p:ext uri="{BB962C8B-B14F-4D97-AF65-F5344CB8AC3E}">
        <p14:creationId xmlns:p14="http://schemas.microsoft.com/office/powerpoint/2010/main" val="44438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E2D1-336E-D1BD-CEB6-A720194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Data Analysis and Interpretation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95FE3-B9EA-903F-3E64-53EFC031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41F65-8043-8232-335C-44D87F7FF203}"/>
              </a:ext>
            </a:extLst>
          </p:cNvPr>
          <p:cNvSpPr txBox="1"/>
          <p:nvPr/>
        </p:nvSpPr>
        <p:spPr>
          <a:xfrm>
            <a:off x="270933" y="4116238"/>
            <a:ext cx="3691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Typical spectrum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Stoichiometric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Aromaticity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Thermodynamics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Chemical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Peak Intensity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Tools and Training</a:t>
            </a:r>
          </a:p>
        </p:txBody>
      </p:sp>
    </p:spTree>
    <p:extLst>
      <p:ext uri="{BB962C8B-B14F-4D97-AF65-F5344CB8AC3E}">
        <p14:creationId xmlns:p14="http://schemas.microsoft.com/office/powerpoint/2010/main" val="136171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3F846C-08E1-1AF3-56F8-185131BC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08" y="3461466"/>
            <a:ext cx="5865839" cy="3496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AF50C-214B-A5CC-3346-CF11F44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D5AB3-E3BA-B1BB-778D-DCAA122301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253" y="810366"/>
            <a:ext cx="5616575" cy="5776701"/>
          </a:xfrm>
        </p:spPr>
        <p:txBody>
          <a:bodyPr/>
          <a:lstStyle/>
          <a:p>
            <a:r>
              <a:rPr lang="en-US"/>
              <a:t>Every spectrum has some basic metrics we often report or highlight</a:t>
            </a:r>
          </a:p>
          <a:p>
            <a:r>
              <a:rPr lang="en-US"/>
              <a:t>For Example:</a:t>
            </a:r>
          </a:p>
          <a:p>
            <a:pPr lvl="1"/>
            <a:r>
              <a:rPr lang="en-US"/>
              <a:t>Total number of peaks </a:t>
            </a:r>
          </a:p>
          <a:p>
            <a:pPr lvl="2"/>
            <a:r>
              <a:rPr lang="en-US"/>
              <a:t>9441</a:t>
            </a:r>
          </a:p>
          <a:p>
            <a:pPr lvl="1"/>
            <a:r>
              <a:rPr lang="en-US"/>
              <a:t>Total number of assignments</a:t>
            </a:r>
          </a:p>
          <a:p>
            <a:pPr lvl="2"/>
            <a:r>
              <a:rPr lang="en-US"/>
              <a:t>3507</a:t>
            </a:r>
          </a:p>
          <a:p>
            <a:pPr lvl="1"/>
            <a:r>
              <a:rPr lang="en-US" err="1"/>
              <a:t>r.m.s</a:t>
            </a:r>
            <a:r>
              <a:rPr lang="en-US"/>
              <a:t> of m/z recalibration (ppm)</a:t>
            </a:r>
          </a:p>
          <a:p>
            <a:pPr lvl="2"/>
            <a:r>
              <a:rPr lang="en-US"/>
              <a:t>0.12</a:t>
            </a:r>
          </a:p>
          <a:p>
            <a:pPr lvl="1"/>
            <a:r>
              <a:rPr lang="en-US" err="1"/>
              <a:t>m.a.e</a:t>
            </a:r>
            <a:r>
              <a:rPr lang="en-US"/>
              <a:t> of m/z of assignments (ppm)</a:t>
            </a:r>
          </a:p>
          <a:p>
            <a:pPr lvl="2"/>
            <a:r>
              <a:rPr lang="en-US"/>
              <a:t>0.11</a:t>
            </a:r>
          </a:p>
          <a:p>
            <a:pPr lvl="1"/>
            <a:r>
              <a:rPr lang="en-US"/>
              <a:t>Total Ion Current (TIC)</a:t>
            </a:r>
          </a:p>
          <a:p>
            <a:pPr lvl="2"/>
            <a:r>
              <a:rPr lang="en-US"/>
              <a:t>2x10</a:t>
            </a:r>
            <a:r>
              <a:rPr lang="en-US" baseline="30000"/>
              <a:t>8</a:t>
            </a:r>
          </a:p>
          <a:p>
            <a:pPr lvl="1"/>
            <a:r>
              <a:rPr lang="en-US"/>
              <a:t>Skewness of m/z distribution</a:t>
            </a:r>
          </a:p>
          <a:p>
            <a:pPr lvl="2"/>
            <a:r>
              <a:rPr lang="en-US"/>
              <a:t>0.266</a:t>
            </a:r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B066D2-69A4-40A7-00BB-71576FCD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Metrics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B4F0A-0CFB-A02E-EC54-95CFD09F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16" y="202675"/>
            <a:ext cx="4442531" cy="3496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6A6EC-D38F-01C4-CC3F-5C96581F06D9}"/>
              </a:ext>
            </a:extLst>
          </p:cNvPr>
          <p:cNvSpPr txBox="1"/>
          <p:nvPr/>
        </p:nvSpPr>
        <p:spPr>
          <a:xfrm>
            <a:off x="9985658" y="426513"/>
            <a:ext cx="1840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Spectrum of Suwanee River Fulvic Acid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2CEEE-B367-A715-03DF-5AEE2AC5A43F}"/>
              </a:ext>
            </a:extLst>
          </p:cNvPr>
          <p:cNvSpPr txBox="1"/>
          <p:nvPr/>
        </p:nvSpPr>
        <p:spPr>
          <a:xfrm>
            <a:off x="9985659" y="3922554"/>
            <a:ext cx="209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Distribution of #O atoms in each assignment</a:t>
            </a:r>
          </a:p>
        </p:txBody>
      </p:sp>
    </p:spTree>
    <p:extLst>
      <p:ext uri="{BB962C8B-B14F-4D97-AF65-F5344CB8AC3E}">
        <p14:creationId xmlns:p14="http://schemas.microsoft.com/office/powerpoint/2010/main" val="124671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93E67-7BF1-9A35-1DAC-FBA4166B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27178-FAE8-FD07-7648-24AC27CFF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655" y="1027511"/>
            <a:ext cx="6394711" cy="5129713"/>
          </a:xfrm>
        </p:spPr>
        <p:txBody>
          <a:bodyPr/>
          <a:lstStyle/>
          <a:p>
            <a:r>
              <a:rPr lang="en-US"/>
              <a:t>Elemental ratios allow us to predict some molecular properties</a:t>
            </a:r>
          </a:p>
          <a:p>
            <a:r>
              <a:rPr lang="en-US"/>
              <a:t>These allow us to infer biogeochemical traits</a:t>
            </a:r>
          </a:p>
          <a:p>
            <a:endParaRPr lang="en-US"/>
          </a:p>
          <a:p>
            <a:r>
              <a:rPr lang="en-US"/>
              <a:t>At simplest, the ratio of H/C can estimate saturation</a:t>
            </a:r>
          </a:p>
          <a:p>
            <a:pPr lvl="1"/>
            <a:r>
              <a:rPr lang="en-US"/>
              <a:t>Methane = CH</a:t>
            </a:r>
            <a:r>
              <a:rPr lang="en-US" baseline="-25000"/>
              <a:t>4</a:t>
            </a:r>
            <a:r>
              <a:rPr lang="en-US"/>
              <a:t>. H/C = 4 = Saturated</a:t>
            </a:r>
          </a:p>
          <a:p>
            <a:pPr lvl="1"/>
            <a:r>
              <a:rPr lang="en-US"/>
              <a:t>Benzene = C</a:t>
            </a:r>
            <a:r>
              <a:rPr lang="en-US" baseline="-25000"/>
              <a:t>6</a:t>
            </a:r>
            <a:r>
              <a:rPr lang="en-US"/>
              <a:t>H</a:t>
            </a:r>
            <a:r>
              <a:rPr lang="en-US" baseline="-25000"/>
              <a:t>6</a:t>
            </a:r>
            <a:r>
              <a:rPr lang="en-US"/>
              <a:t>. H/C = 1 = Unsaturated</a:t>
            </a:r>
          </a:p>
          <a:p>
            <a:r>
              <a:rPr lang="en-US"/>
              <a:t>Other elemental ratios can be calculated</a:t>
            </a:r>
          </a:p>
          <a:p>
            <a:r>
              <a:rPr lang="en-US"/>
              <a:t>Combinations of elemental ratios can yield more sophisticated inferences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0215D3-C197-4CC8-6346-1061BFB1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Stoichiometric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4A8176-6FE8-7AD1-8C40-876E908CC251}"/>
              </a:ext>
            </a:extLst>
          </p:cNvPr>
          <p:cNvGrpSpPr/>
          <p:nvPr/>
        </p:nvGrpSpPr>
        <p:grpSpPr>
          <a:xfrm>
            <a:off x="7261924" y="1084735"/>
            <a:ext cx="1871318" cy="1267664"/>
            <a:chOff x="7412019" y="935915"/>
            <a:chExt cx="1613647" cy="950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5A906B-5F6E-BB7B-F5D6-4950B8D639A3}"/>
                </a:ext>
              </a:extLst>
            </p:cNvPr>
            <p:cNvCxnSpPr/>
            <p:nvPr/>
          </p:nvCxnSpPr>
          <p:spPr>
            <a:xfrm>
              <a:off x="7412019" y="1516828"/>
              <a:ext cx="16136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F19742-78CE-83E2-4D60-01431F000D6F}"/>
                </a:ext>
              </a:extLst>
            </p:cNvPr>
            <p:cNvSpPr/>
            <p:nvPr/>
          </p:nvSpPr>
          <p:spPr>
            <a:xfrm>
              <a:off x="7869218" y="935915"/>
              <a:ext cx="220533" cy="580913"/>
            </a:xfrm>
            <a:custGeom>
              <a:avLst/>
              <a:gdLst>
                <a:gd name="connsiteX0" fmla="*/ 0 w 699247"/>
                <a:gd name="connsiteY0" fmla="*/ 580913 h 580913"/>
                <a:gd name="connsiteX1" fmla="*/ 365760 w 699247"/>
                <a:gd name="connsiteY1" fmla="*/ 0 h 580913"/>
                <a:gd name="connsiteX2" fmla="*/ 699247 w 699247"/>
                <a:gd name="connsiteY2" fmla="*/ 580913 h 58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247" h="580913">
                  <a:moveTo>
                    <a:pt x="0" y="580913"/>
                  </a:moveTo>
                  <a:cubicBezTo>
                    <a:pt x="124609" y="290456"/>
                    <a:pt x="249219" y="0"/>
                    <a:pt x="365760" y="0"/>
                  </a:cubicBezTo>
                  <a:cubicBezTo>
                    <a:pt x="482301" y="0"/>
                    <a:pt x="559398" y="489473"/>
                    <a:pt x="699247" y="58091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7E0377-5896-05B9-8834-8A634B63556E}"/>
                </a:ext>
              </a:extLst>
            </p:cNvPr>
            <p:cNvSpPr txBox="1"/>
            <p:nvPr/>
          </p:nvSpPr>
          <p:spPr>
            <a:xfrm>
              <a:off x="8018661" y="151682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m/z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0DC9237-52D1-8634-2B76-FF6EFA4720E8}"/>
              </a:ext>
            </a:extLst>
          </p:cNvPr>
          <p:cNvCxnSpPr>
            <a:cxnSpLocks/>
          </p:cNvCxnSpPr>
          <p:nvPr/>
        </p:nvCxnSpPr>
        <p:spPr>
          <a:xfrm>
            <a:off x="8019224" y="1068753"/>
            <a:ext cx="2098767" cy="489317"/>
          </a:xfrm>
          <a:prstGeom prst="bentConnector3">
            <a:avLst>
              <a:gd name="adj1" fmla="val 679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2AB1A3-26F4-0311-0CB1-823A7AF65088}"/>
              </a:ext>
            </a:extLst>
          </p:cNvPr>
          <p:cNvSpPr txBox="1"/>
          <p:nvPr/>
        </p:nvSpPr>
        <p:spPr>
          <a:xfrm>
            <a:off x="10117991" y="1339551"/>
            <a:ext cx="176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m/z</a:t>
            </a:r>
            <a:r>
              <a:rPr lang="en-US"/>
              <a:t> 195.08765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942B5B2-FD3E-3FD8-23AE-CCA3B0B23C86}"/>
              </a:ext>
            </a:extLst>
          </p:cNvPr>
          <p:cNvCxnSpPr>
            <a:stCxn id="12" idx="2"/>
          </p:cNvCxnSpPr>
          <p:nvPr/>
        </p:nvCxnSpPr>
        <p:spPr>
          <a:xfrm rot="5400000">
            <a:off x="10400664" y="1753895"/>
            <a:ext cx="643516" cy="5534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346E06-4035-F095-79AF-310B1F2736F7}"/>
              </a:ext>
            </a:extLst>
          </p:cNvPr>
          <p:cNvSpPr txBox="1"/>
          <p:nvPr/>
        </p:nvSpPr>
        <p:spPr>
          <a:xfrm>
            <a:off x="9133242" y="2352399"/>
            <a:ext cx="232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[C</a:t>
            </a:r>
            <a:r>
              <a:rPr lang="en-US" sz="2000" baseline="-25000"/>
              <a:t>8</a:t>
            </a:r>
            <a:r>
              <a:rPr lang="en-US" sz="2000"/>
              <a:t>H</a:t>
            </a:r>
            <a:r>
              <a:rPr lang="en-US" sz="2000" baseline="-25000"/>
              <a:t>10</a:t>
            </a:r>
            <a:r>
              <a:rPr lang="en-US" sz="2000"/>
              <a:t>N</a:t>
            </a:r>
            <a:r>
              <a:rPr lang="en-US" sz="2000" baseline="-25000"/>
              <a:t>4</a:t>
            </a:r>
            <a:r>
              <a:rPr lang="en-US" sz="2000"/>
              <a:t>O</a:t>
            </a:r>
            <a:r>
              <a:rPr lang="en-US" sz="2000" baseline="-25000"/>
              <a:t>2</a:t>
            </a:r>
            <a:r>
              <a:rPr lang="en-US" sz="2000"/>
              <a:t> + H]</a:t>
            </a:r>
            <a:r>
              <a:rPr lang="en-US" sz="2000" baseline="30000"/>
              <a:t>+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6DED9C-7567-C146-EFFA-4C31BE4AB1BD}"/>
              </a:ext>
            </a:extLst>
          </p:cNvPr>
          <p:cNvCxnSpPr>
            <a:stCxn id="18" idx="2"/>
          </p:cNvCxnSpPr>
          <p:nvPr/>
        </p:nvCxnSpPr>
        <p:spPr>
          <a:xfrm rot="5400000">
            <a:off x="9688533" y="2821163"/>
            <a:ext cx="676491" cy="53918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FCB7F-BFD8-6962-BDE3-4E8A1A08B98F}"/>
              </a:ext>
            </a:extLst>
          </p:cNvPr>
          <p:cNvSpPr/>
          <p:nvPr/>
        </p:nvSpPr>
        <p:spPr>
          <a:xfrm>
            <a:off x="7920004" y="3409806"/>
            <a:ext cx="3704533" cy="3651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Stoichiometric Analysis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EEBBBD-D07D-1638-E517-FA2AF6A0515D}"/>
              </a:ext>
            </a:extLst>
          </p:cNvPr>
          <p:cNvCxnSpPr/>
          <p:nvPr/>
        </p:nvCxnSpPr>
        <p:spPr>
          <a:xfrm>
            <a:off x="8197583" y="3774927"/>
            <a:ext cx="0" cy="549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BCB1A1-BFA9-B6B7-B0B2-F88F493C612F}"/>
              </a:ext>
            </a:extLst>
          </p:cNvPr>
          <p:cNvSpPr txBox="1"/>
          <p:nvPr/>
        </p:nvSpPr>
        <p:spPr>
          <a:xfrm>
            <a:off x="7574432" y="4320363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H/C = 1.25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281046-C5CB-BFDB-984F-A95F080262F0}"/>
              </a:ext>
            </a:extLst>
          </p:cNvPr>
          <p:cNvSpPr txBox="1"/>
          <p:nvPr/>
        </p:nvSpPr>
        <p:spPr>
          <a:xfrm>
            <a:off x="8243710" y="4628399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O/C = 0.25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F5B3B5-8931-8557-5B42-B691CA5E864B}"/>
              </a:ext>
            </a:extLst>
          </p:cNvPr>
          <p:cNvCxnSpPr>
            <a:cxnSpLocks/>
          </p:cNvCxnSpPr>
          <p:nvPr/>
        </p:nvCxnSpPr>
        <p:spPr>
          <a:xfrm>
            <a:off x="8953714" y="3774927"/>
            <a:ext cx="0" cy="914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F19C40-CF27-B871-1A16-56C57FB108B8}"/>
              </a:ext>
            </a:extLst>
          </p:cNvPr>
          <p:cNvSpPr txBox="1"/>
          <p:nvPr/>
        </p:nvSpPr>
        <p:spPr>
          <a:xfrm>
            <a:off x="9047183" y="4949235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DBE = 8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2F08A4-F193-53E5-0915-2269B8D1123C}"/>
              </a:ext>
            </a:extLst>
          </p:cNvPr>
          <p:cNvCxnSpPr>
            <a:cxnSpLocks/>
          </p:cNvCxnSpPr>
          <p:nvPr/>
        </p:nvCxnSpPr>
        <p:spPr>
          <a:xfrm>
            <a:off x="9663717" y="3774927"/>
            <a:ext cx="0" cy="1222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0AFD17-49E6-6146-9DC5-046AD65EDC5F}"/>
              </a:ext>
            </a:extLst>
          </p:cNvPr>
          <p:cNvSpPr txBox="1"/>
          <p:nvPr/>
        </p:nvSpPr>
        <p:spPr>
          <a:xfrm>
            <a:off x="9735671" y="5291184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AI</a:t>
            </a:r>
            <a:r>
              <a:rPr lang="en-US" b="1" baseline="-25000" err="1"/>
              <a:t>mod</a:t>
            </a:r>
            <a:r>
              <a:rPr lang="en-US" b="1"/>
              <a:t>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58EC86-076F-0A79-4675-B32503F3272F}"/>
              </a:ext>
            </a:extLst>
          </p:cNvPr>
          <p:cNvCxnSpPr>
            <a:cxnSpLocks/>
          </p:cNvCxnSpPr>
          <p:nvPr/>
        </p:nvCxnSpPr>
        <p:spPr>
          <a:xfrm>
            <a:off x="10296369" y="3774927"/>
            <a:ext cx="0" cy="1516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32B275-FE40-2E6B-7FD3-71C32FD83A9B}"/>
              </a:ext>
            </a:extLst>
          </p:cNvPr>
          <p:cNvCxnSpPr>
            <a:cxnSpLocks/>
          </p:cNvCxnSpPr>
          <p:nvPr/>
        </p:nvCxnSpPr>
        <p:spPr>
          <a:xfrm>
            <a:off x="11002262" y="3774927"/>
            <a:ext cx="0" cy="1969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1B01EBA-AB90-C2E1-4F13-12E7777A7E68}"/>
              </a:ext>
            </a:extLst>
          </p:cNvPr>
          <p:cNvSpPr txBox="1"/>
          <p:nvPr/>
        </p:nvSpPr>
        <p:spPr>
          <a:xfrm>
            <a:off x="10467190" y="5717201"/>
            <a:ext cx="161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NOSC = 0.75</a:t>
            </a:r>
          </a:p>
        </p:txBody>
      </p:sp>
      <p:pic>
        <p:nvPicPr>
          <p:cNvPr id="40" name="Picture 2" descr="2D structure of caffeine">
            <a:extLst>
              <a:ext uri="{FF2B5EF4-FFF2-40B4-BE49-F238E27FC236}">
                <a16:creationId xmlns:a16="http://schemas.microsoft.com/office/drawing/2014/main" id="{673B8D8C-AD98-EB1E-06DC-24665D2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46" y="5433390"/>
            <a:ext cx="1345596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94F7AA-B389-C34A-8BD6-01843E89B9A8}"/>
              </a:ext>
            </a:extLst>
          </p:cNvPr>
          <p:cNvSpPr txBox="1"/>
          <p:nvPr/>
        </p:nvSpPr>
        <p:spPr>
          <a:xfrm>
            <a:off x="7802990" y="6429580"/>
            <a:ext cx="993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Caffeine</a:t>
            </a:r>
          </a:p>
        </p:txBody>
      </p:sp>
    </p:spTree>
    <p:extLst>
      <p:ext uri="{BB962C8B-B14F-4D97-AF65-F5344CB8AC3E}">
        <p14:creationId xmlns:p14="http://schemas.microsoft.com/office/powerpoint/2010/main" val="18270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83E3C3-5009-2DD0-6BC0-2760F0AA2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9" r="9381"/>
          <a:stretch/>
        </p:blipFill>
        <p:spPr>
          <a:xfrm>
            <a:off x="4036543" y="139150"/>
            <a:ext cx="8349020" cy="53843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67CF54-D698-9982-E742-6450DE09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Brief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4FE3F-2EE4-77C1-224B-FCC791E7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4A301-5A15-3041-2AD6-F6E5DCBAC48C}"/>
              </a:ext>
            </a:extLst>
          </p:cNvPr>
          <p:cNvSpPr/>
          <p:nvPr/>
        </p:nvSpPr>
        <p:spPr>
          <a:xfrm>
            <a:off x="7620000" y="3280719"/>
            <a:ext cx="4572000" cy="23292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9F8D4-A74A-094A-37A9-EB17A06853FD}"/>
              </a:ext>
            </a:extLst>
          </p:cNvPr>
          <p:cNvSpPr txBox="1"/>
          <p:nvPr/>
        </p:nvSpPr>
        <p:spPr>
          <a:xfrm>
            <a:off x="8950449" y="5546507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276495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FF83-2B15-639B-F2A5-F95643DB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FB81-685B-129A-0F28-D8949675E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1242" y="1027511"/>
            <a:ext cx="4850996" cy="5129713"/>
          </a:xfrm>
        </p:spPr>
        <p:txBody>
          <a:bodyPr/>
          <a:lstStyle/>
          <a:p>
            <a:r>
              <a:rPr lang="en-US" i="1"/>
              <a:t>Van </a:t>
            </a:r>
            <a:r>
              <a:rPr lang="en-US" i="1" err="1"/>
              <a:t>Krevelen</a:t>
            </a:r>
            <a:r>
              <a:rPr lang="en-US" i="1"/>
              <a:t> </a:t>
            </a:r>
            <a:r>
              <a:rPr lang="en-US"/>
              <a:t>diagrams are one of the most common ways to present complex mixture FTICR MS data</a:t>
            </a:r>
          </a:p>
          <a:p>
            <a:pPr lvl="1"/>
            <a:r>
              <a:rPr lang="en-US"/>
              <a:t>Named after Dirk van </a:t>
            </a:r>
            <a:r>
              <a:rPr lang="en-US" err="1"/>
              <a:t>Krevelen’s</a:t>
            </a:r>
            <a:r>
              <a:rPr lang="en-US"/>
              <a:t> work in the 1950s</a:t>
            </a:r>
          </a:p>
          <a:p>
            <a:pPr lvl="1"/>
            <a:r>
              <a:rPr 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van </a:t>
            </a:r>
            <a:r>
              <a:rPr lang="en-US" sz="1200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Krevelen</a:t>
            </a:r>
            <a:r>
              <a:rPr 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D.W. (1950). "Graphical-statistical method for the study of structure and reaction processes of coal", </a:t>
            </a:r>
            <a:r>
              <a:rPr lang="en-US" sz="1200" b="0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Fuel</a:t>
            </a:r>
            <a:r>
              <a:rPr 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269–84</a:t>
            </a:r>
          </a:p>
          <a:p>
            <a:r>
              <a:rPr lang="en-US"/>
              <a:t>Modern usage plots every assigned formula on a 2D scatter plot with O/C (x-axis) vs H/C ratio</a:t>
            </a:r>
          </a:p>
          <a:p>
            <a:pPr lvl="1"/>
            <a:r>
              <a:rPr lang="en-US"/>
              <a:t>Less commonly, N/C instead of O/C</a:t>
            </a:r>
          </a:p>
          <a:p>
            <a:r>
              <a:rPr lang="en-US"/>
              <a:t>Regions of the plot can be used to infer </a:t>
            </a:r>
            <a:r>
              <a:rPr lang="en-US" i="1" u="sng"/>
              <a:t>chemical class</a:t>
            </a:r>
          </a:p>
          <a:p>
            <a:pPr lvl="1"/>
            <a:r>
              <a:rPr lang="en-US" i="1" err="1"/>
              <a:t>n.b.</a:t>
            </a:r>
            <a:r>
              <a:rPr lang="en-US" i="1"/>
              <a:t> – many class definitions are overly simplistic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ED4432-7B58-3523-7AFF-9C948389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– Van </a:t>
            </a:r>
            <a:r>
              <a:rPr lang="en-US" err="1"/>
              <a:t>Krevelen</a:t>
            </a:r>
            <a:r>
              <a:rPr lang="en-US"/>
              <a:t> Diagrams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441FB9-C2B9-730F-5034-FF001A8D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18" y="1027511"/>
            <a:ext cx="7110382" cy="36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7D539-BA3C-21D4-D1F5-42F62BC1456E}"/>
              </a:ext>
            </a:extLst>
          </p:cNvPr>
          <p:cNvSpPr txBox="1"/>
          <p:nvPr/>
        </p:nvSpPr>
        <p:spPr>
          <a:xfrm>
            <a:off x="6862847" y="4716711"/>
            <a:ext cx="377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Many of the most used definitions do not require ‘</a:t>
            </a:r>
            <a:r>
              <a:rPr lang="en-US" i="1" err="1"/>
              <a:t>aminosugar</a:t>
            </a:r>
            <a:r>
              <a:rPr lang="en-US" i="1"/>
              <a:t>’ or ‘protein’ species to contain N!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27BBE-3ABC-DADB-DF95-F538516E3204}"/>
              </a:ext>
            </a:extLst>
          </p:cNvPr>
          <p:cNvSpPr txBox="1"/>
          <p:nvPr/>
        </p:nvSpPr>
        <p:spPr>
          <a:xfrm>
            <a:off x="6312946" y="5813905"/>
            <a:ext cx="514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Regardless of definition set used – recall these are ‘class-like’ compounds</a:t>
            </a:r>
          </a:p>
          <a:p>
            <a:pPr algn="ctr"/>
            <a:r>
              <a:rPr lang="en-US" b="1" i="1"/>
              <a:t>e.g. ‘lipid-like’ or ‘lignin-like’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9CF47-88FC-FDE7-995D-BCFBD67E83EE}"/>
              </a:ext>
            </a:extLst>
          </p:cNvPr>
          <p:cNvSpPr txBox="1"/>
          <p:nvPr/>
        </p:nvSpPr>
        <p:spPr>
          <a:xfrm>
            <a:off x="6694311" y="721787"/>
            <a:ext cx="501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van </a:t>
            </a:r>
            <a:r>
              <a:rPr lang="en-US" err="1"/>
              <a:t>Krevelen</a:t>
            </a:r>
            <a:r>
              <a:rPr lang="en-US"/>
              <a:t> diagram of a soil extract</a:t>
            </a:r>
          </a:p>
        </p:txBody>
      </p:sp>
    </p:spTree>
    <p:extLst>
      <p:ext uri="{BB962C8B-B14F-4D97-AF65-F5344CB8AC3E}">
        <p14:creationId xmlns:p14="http://schemas.microsoft.com/office/powerpoint/2010/main" val="139630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2B0B-82C7-D48D-18B9-50E888A9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4DCFDF-73F6-20BA-FA66-53F09B913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8133997" cy="611721"/>
          </a:xfrm>
        </p:spPr>
        <p:txBody>
          <a:bodyPr>
            <a:normAutofit/>
          </a:bodyPr>
          <a:lstStyle/>
          <a:p>
            <a:r>
              <a:rPr lang="en-US"/>
              <a:t>Chemical Classification from Van </a:t>
            </a:r>
            <a:r>
              <a:rPr lang="en-US" err="1"/>
              <a:t>Krevelen</a:t>
            </a:r>
            <a:r>
              <a:rPr lang="en-US"/>
              <a:t> Space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F4344F7-9AB1-EB15-7CBA-BA24FAD0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3" y="846667"/>
            <a:ext cx="4762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 1">
            <a:extLst>
              <a:ext uri="{FF2B5EF4-FFF2-40B4-BE49-F238E27FC236}">
                <a16:creationId xmlns:a16="http://schemas.microsoft.com/office/drawing/2014/main" id="{45D9AE4F-7021-D057-3A4C-32070EB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49" y="846667"/>
            <a:ext cx="6973548" cy="1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11F80-AB78-D24D-A2E2-7B03BF91F821}"/>
              </a:ext>
            </a:extLst>
          </p:cNvPr>
          <p:cNvSpPr txBox="1"/>
          <p:nvPr/>
        </p:nvSpPr>
        <p:spPr>
          <a:xfrm>
            <a:off x="6358466" y="2436636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J. Am. Soc. Mass </a:t>
            </a:r>
            <a:r>
              <a:rPr lang="en-US" b="0" i="1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Spectrom</a:t>
            </a:r>
            <a:r>
              <a:rPr lang="en-US" b="0" i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2022, 33, 1, 198-202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E589F-7A5E-90FE-81BD-C14095D15CB4}"/>
              </a:ext>
            </a:extLst>
          </p:cNvPr>
          <p:cNvSpPr txBox="1"/>
          <p:nvPr/>
        </p:nvSpPr>
        <p:spPr>
          <a:xfrm>
            <a:off x="1239471" y="6247211"/>
            <a:ext cx="388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Anal. Chem.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2018, 90, 10, 6152-6160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4818E-D7BA-724F-7610-C74798FE1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4217"/>
            <a:ext cx="7104401" cy="2142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61411F-ED87-AE1E-8DA4-76BBDD2D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091" y="2845625"/>
            <a:ext cx="4475796" cy="3050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BD3F0-E960-1BAE-AD6C-1855418404CF}"/>
              </a:ext>
            </a:extLst>
          </p:cNvPr>
          <p:cNvSpPr txBox="1"/>
          <p:nvPr/>
        </p:nvSpPr>
        <p:spPr>
          <a:xfrm>
            <a:off x="7549569" y="5671474"/>
            <a:ext cx="4809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Phytochemical Analysis. </a:t>
            </a:r>
            <a:r>
              <a:rPr lang="en-US"/>
              <a:t>2022;33:1111–1120</a:t>
            </a:r>
          </a:p>
        </p:txBody>
      </p:sp>
    </p:spTree>
    <p:extLst>
      <p:ext uri="{BB962C8B-B14F-4D97-AF65-F5344CB8AC3E}">
        <p14:creationId xmlns:p14="http://schemas.microsoft.com/office/powerpoint/2010/main" val="60742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232CB-B106-BF09-33E5-545C8A90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C1074E-638F-864D-C7B5-3FC27DC8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 </a:t>
            </a:r>
            <a:r>
              <a:rPr lang="en-US" err="1"/>
              <a:t>Krevelen</a:t>
            </a:r>
            <a:r>
              <a:rPr lang="en-US"/>
              <a:t> Diagrams - Continued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0D18F7-5A43-908B-A97B-4385BFA12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1241" y="1027511"/>
            <a:ext cx="5187351" cy="5129713"/>
          </a:xfrm>
        </p:spPr>
        <p:txBody>
          <a:bodyPr/>
          <a:lstStyle/>
          <a:p>
            <a:r>
              <a:rPr lang="en-US">
                <a:latin typeface="+mn-lt"/>
              </a:rPr>
              <a:t>Renaissance of van </a:t>
            </a:r>
            <a:r>
              <a:rPr lang="en-US" err="1">
                <a:latin typeface="+mn-lt"/>
              </a:rPr>
              <a:t>Krevelen</a:t>
            </a:r>
            <a:r>
              <a:rPr lang="en-US">
                <a:latin typeface="+mn-lt"/>
              </a:rPr>
              <a:t> diagrams started in the early-2000s</a:t>
            </a:r>
          </a:p>
          <a:p>
            <a:pPr lvl="1"/>
            <a:r>
              <a:rPr lang="en-US" b="0" i="1">
                <a:solidFill>
                  <a:srgbClr val="212121"/>
                </a:solidFill>
                <a:effectLst/>
                <a:latin typeface="+mn-lt"/>
              </a:rPr>
              <a:t>Anal. Chem.</a:t>
            </a:r>
            <a:r>
              <a:rPr lang="en-US" b="0" i="0">
                <a:solidFill>
                  <a:srgbClr val="212121"/>
                </a:solidFill>
                <a:effectLst/>
                <a:latin typeface="+mn-lt"/>
              </a:rPr>
              <a:t> 2003, 75, 5336</a:t>
            </a:r>
            <a:endParaRPr lang="en-US">
              <a:latin typeface="+mn-lt"/>
            </a:endParaRPr>
          </a:p>
          <a:p>
            <a:pPr lvl="1"/>
            <a:r>
              <a:rPr lang="en-US" b="0" i="1">
                <a:solidFill>
                  <a:srgbClr val="212121"/>
                </a:solidFill>
                <a:effectLst/>
                <a:latin typeface="+mn-lt"/>
              </a:rPr>
              <a:t>Anal. Chem.</a:t>
            </a:r>
            <a:r>
              <a:rPr lang="en-US" b="0" i="0">
                <a:solidFill>
                  <a:srgbClr val="212121"/>
                </a:solidFill>
                <a:effectLst/>
                <a:latin typeface="+mn-lt"/>
              </a:rPr>
              <a:t> 2004, 76, 2511</a:t>
            </a:r>
          </a:p>
          <a:p>
            <a:r>
              <a:rPr lang="en-US">
                <a:solidFill>
                  <a:srgbClr val="212121"/>
                </a:solidFill>
                <a:latin typeface="+mn-lt"/>
              </a:rPr>
              <a:t>Extended ways to visualize the data have been presented</a:t>
            </a:r>
          </a:p>
          <a:p>
            <a:pPr lvl="1"/>
            <a:r>
              <a:rPr lang="en-US">
                <a:solidFill>
                  <a:srgbClr val="212121"/>
                </a:solidFill>
                <a:latin typeface="+mn-lt"/>
              </a:rPr>
              <a:t>Color coding the glyphs </a:t>
            </a:r>
          </a:p>
          <a:p>
            <a:pPr lvl="1"/>
            <a:r>
              <a:rPr lang="en-US">
                <a:solidFill>
                  <a:srgbClr val="212121"/>
                </a:solidFill>
                <a:latin typeface="+mn-lt"/>
              </a:rPr>
              <a:t>Size coding the glyphs</a:t>
            </a:r>
          </a:p>
          <a:p>
            <a:pPr lvl="1"/>
            <a:r>
              <a:rPr lang="en-US">
                <a:solidFill>
                  <a:srgbClr val="212121"/>
                </a:solidFill>
                <a:latin typeface="+mn-lt"/>
              </a:rPr>
              <a:t>3D plots </a:t>
            </a:r>
          </a:p>
          <a:p>
            <a:pPr lvl="2"/>
            <a:r>
              <a:rPr lang="en-US">
                <a:solidFill>
                  <a:srgbClr val="212121"/>
                </a:solidFill>
                <a:latin typeface="+mn-lt"/>
              </a:rPr>
              <a:t>(avoid in publication!)</a:t>
            </a:r>
          </a:p>
          <a:p>
            <a:pPr lvl="1"/>
            <a:r>
              <a:rPr lang="en-US">
                <a:solidFill>
                  <a:srgbClr val="212121"/>
                </a:solidFill>
                <a:latin typeface="+mn-lt"/>
              </a:rPr>
              <a:t>Interactive plots</a:t>
            </a:r>
          </a:p>
          <a:p>
            <a:pPr lvl="2"/>
            <a:endParaRPr lang="en-US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DD069-113D-1630-21C3-D54345BF9678}"/>
              </a:ext>
            </a:extLst>
          </p:cNvPr>
          <p:cNvSpPr txBox="1"/>
          <p:nvPr/>
        </p:nvSpPr>
        <p:spPr>
          <a:xfrm>
            <a:off x="335111" y="6184440"/>
            <a:ext cx="3420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>
                <a:effectLst/>
              </a:rPr>
              <a:t>Rapid </a:t>
            </a:r>
            <a:r>
              <a:rPr lang="en-US" sz="1400" b="0" i="1" err="1">
                <a:effectLst/>
              </a:rPr>
              <a:t>Commun</a:t>
            </a:r>
            <a:r>
              <a:rPr lang="en-US" sz="1400" b="0" i="1">
                <a:effectLst/>
              </a:rPr>
              <a:t> Mass </a:t>
            </a:r>
            <a:r>
              <a:rPr lang="en-US" sz="1400" b="0" i="1" err="1">
                <a:effectLst/>
              </a:rPr>
              <a:t>Spectrom</a:t>
            </a:r>
            <a:r>
              <a:rPr lang="en-US" sz="1400" b="0" i="1">
                <a:effectLst/>
              </a:rPr>
              <a:t>. 2017, </a:t>
            </a:r>
            <a:r>
              <a:rPr lang="en-US" sz="1400" b="1" i="0">
                <a:solidFill>
                  <a:srgbClr val="212121"/>
                </a:solidFill>
                <a:effectLst/>
              </a:rPr>
              <a:t>31 </a:t>
            </a:r>
            <a:r>
              <a:rPr lang="en-US" sz="1400" b="0" i="0">
                <a:solidFill>
                  <a:srgbClr val="212121"/>
                </a:solidFill>
                <a:effectLst/>
              </a:rPr>
              <a:t>(7): 658–662.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69248-41EB-81BB-99F7-12DC41F2C241}"/>
              </a:ext>
            </a:extLst>
          </p:cNvPr>
          <p:cNvSpPr txBox="1"/>
          <p:nvPr/>
        </p:nvSpPr>
        <p:spPr>
          <a:xfrm>
            <a:off x="335110" y="5461157"/>
            <a:ext cx="32380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>
                <a:solidFill>
                  <a:srgbClr val="202122"/>
                </a:solidFill>
                <a:effectLst/>
              </a:rPr>
              <a:t>Journal of the American Society for Mass Spectrometry</a:t>
            </a:r>
            <a:r>
              <a:rPr lang="en-US" sz="1400" b="0" i="0">
                <a:solidFill>
                  <a:srgbClr val="202122"/>
                </a:solidFill>
                <a:effectLst/>
              </a:rPr>
              <a:t>. 2017, </a:t>
            </a:r>
            <a:r>
              <a:rPr lang="en-US" sz="1400" b="1" i="0">
                <a:solidFill>
                  <a:srgbClr val="202122"/>
                </a:solidFill>
                <a:effectLst/>
              </a:rPr>
              <a:t>28</a:t>
            </a:r>
            <a:r>
              <a:rPr lang="en-US" sz="1400" b="0" i="0">
                <a:solidFill>
                  <a:srgbClr val="202122"/>
                </a:solidFill>
                <a:effectLst/>
              </a:rPr>
              <a:t> (1): 200–213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D7E46-7708-C6C2-3C9B-BFD41628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41" y="1166542"/>
            <a:ext cx="6067906" cy="4140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B0F87-7CF0-B9B5-47A6-D20B8E9A27C4}"/>
              </a:ext>
            </a:extLst>
          </p:cNvPr>
          <p:cNvSpPr txBox="1"/>
          <p:nvPr/>
        </p:nvSpPr>
        <p:spPr>
          <a:xfrm>
            <a:off x="6287911" y="5307540"/>
            <a:ext cx="489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 van </a:t>
            </a:r>
            <a:r>
              <a:rPr lang="en-US" err="1"/>
              <a:t>Krevelen</a:t>
            </a:r>
            <a:r>
              <a:rPr lang="en-US"/>
              <a:t> diagram for Suwanee River Fulvic Acid standard</a:t>
            </a:r>
          </a:p>
        </p:txBody>
      </p:sp>
    </p:spTree>
    <p:extLst>
      <p:ext uri="{BB962C8B-B14F-4D97-AF65-F5344CB8AC3E}">
        <p14:creationId xmlns:p14="http://schemas.microsoft.com/office/powerpoint/2010/main" val="2772161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88851-1B16-B514-6A0F-D9DB6DFF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93DA0D-3553-7435-5360-A50EF7F3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 </a:t>
            </a:r>
            <a:r>
              <a:rPr lang="en-US" err="1"/>
              <a:t>Krevelen</a:t>
            </a:r>
            <a:r>
              <a:rPr lang="en-US"/>
              <a:t> Diagram – Example Molecules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2E7AE-E5EA-96CE-351D-09C3911E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52" y="2047070"/>
            <a:ext cx="4730695" cy="40827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BB906E2-72B7-4839-58B2-DE011D29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96" y="2675334"/>
            <a:ext cx="2743200" cy="15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609A9F-13BB-AAE5-3DC3-D636B0B4ACF9}"/>
              </a:ext>
            </a:extLst>
          </p:cNvPr>
          <p:cNvCxnSpPr>
            <a:stCxn id="9" idx="1"/>
          </p:cNvCxnSpPr>
          <p:nvPr/>
        </p:nvCxnSpPr>
        <p:spPr>
          <a:xfrm flipH="1">
            <a:off x="6694311" y="3429000"/>
            <a:ext cx="2021985" cy="476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8">
            <a:extLst>
              <a:ext uri="{FF2B5EF4-FFF2-40B4-BE49-F238E27FC236}">
                <a16:creationId xmlns:a16="http://schemas.microsoft.com/office/drawing/2014/main" id="{0B5DA207-9374-3DF5-B57D-E5B72B70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96" y="4182665"/>
            <a:ext cx="2475681" cy="17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3217E-3C7B-594C-AE3C-4A0928F49C6D}"/>
              </a:ext>
            </a:extLst>
          </p:cNvPr>
          <p:cNvCxnSpPr>
            <a:cxnSpLocks/>
          </p:cNvCxnSpPr>
          <p:nvPr/>
        </p:nvCxnSpPr>
        <p:spPr>
          <a:xfrm flipH="1" flipV="1">
            <a:off x="6818489" y="4809753"/>
            <a:ext cx="2244303" cy="126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6" descr="undefined">
            <a:extLst>
              <a:ext uri="{FF2B5EF4-FFF2-40B4-BE49-F238E27FC236}">
                <a16:creationId xmlns:a16="http://schemas.microsoft.com/office/drawing/2014/main" id="{A939D29B-805B-344B-F211-066DD4AB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02" y="731197"/>
            <a:ext cx="169417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FDE449-DE9D-93B5-253D-E165A9F4A894}"/>
              </a:ext>
            </a:extLst>
          </p:cNvPr>
          <p:cNvCxnSpPr>
            <a:cxnSpLocks/>
          </p:cNvCxnSpPr>
          <p:nvPr/>
        </p:nvCxnSpPr>
        <p:spPr>
          <a:xfrm flipH="1">
            <a:off x="7360356" y="1758563"/>
            <a:ext cx="1125035" cy="1118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2">
            <a:extLst>
              <a:ext uri="{FF2B5EF4-FFF2-40B4-BE49-F238E27FC236}">
                <a16:creationId xmlns:a16="http://schemas.microsoft.com/office/drawing/2014/main" id="{CBF67C68-9286-B8B0-E36D-1A7BD3BD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008" y="833182"/>
            <a:ext cx="1523584" cy="9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3BAF68-3A56-11E1-84A2-1BAB40924F3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6800" y="1775034"/>
            <a:ext cx="139556" cy="75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4" descr="undefined">
            <a:extLst>
              <a:ext uri="{FF2B5EF4-FFF2-40B4-BE49-F238E27FC236}">
                <a16:creationId xmlns:a16="http://schemas.microsoft.com/office/drawing/2014/main" id="{08CA87BF-80DE-2710-D9E4-673A78A6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6" y="1470911"/>
            <a:ext cx="3590186" cy="5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97BB0-5398-8798-7DE6-7DB1ADA8E07D}"/>
              </a:ext>
            </a:extLst>
          </p:cNvPr>
          <p:cNvCxnSpPr>
            <a:cxnSpLocks/>
          </p:cNvCxnSpPr>
          <p:nvPr/>
        </p:nvCxnSpPr>
        <p:spPr>
          <a:xfrm>
            <a:off x="3386667" y="2168829"/>
            <a:ext cx="1548341" cy="629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2D structure of caffeine">
            <a:extLst>
              <a:ext uri="{FF2B5EF4-FFF2-40B4-BE49-F238E27FC236}">
                <a16:creationId xmlns:a16="http://schemas.microsoft.com/office/drawing/2014/main" id="{4FF2A7F8-C7C0-B7FE-62D8-2ED00792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4" y="4088441"/>
            <a:ext cx="1345596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5B163F-0787-B2DD-0A89-55E303A124C6}"/>
              </a:ext>
            </a:extLst>
          </p:cNvPr>
          <p:cNvCxnSpPr>
            <a:cxnSpLocks/>
          </p:cNvCxnSpPr>
          <p:nvPr/>
        </p:nvCxnSpPr>
        <p:spPr>
          <a:xfrm flipV="1">
            <a:off x="3706608" y="3853994"/>
            <a:ext cx="1689481" cy="68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329D562-5345-A929-152A-63BE4B9E7C35}"/>
              </a:ext>
            </a:extLst>
          </p:cNvPr>
          <p:cNvSpPr txBox="1"/>
          <p:nvPr/>
        </p:nvSpPr>
        <p:spPr>
          <a:xfrm>
            <a:off x="10009391" y="2675334"/>
            <a:ext cx="1858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Chlorogenic Acid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23E47F-397D-1E14-EA6B-874FDE381299}"/>
              </a:ext>
            </a:extLst>
          </p:cNvPr>
          <p:cNvSpPr txBox="1"/>
          <p:nvPr/>
        </p:nvSpPr>
        <p:spPr>
          <a:xfrm>
            <a:off x="10553450" y="4540927"/>
            <a:ext cx="1314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Ellagic Acid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592A45-F7A0-F133-7F87-AC0224F0517D}"/>
              </a:ext>
            </a:extLst>
          </p:cNvPr>
          <p:cNvSpPr txBox="1"/>
          <p:nvPr/>
        </p:nvSpPr>
        <p:spPr>
          <a:xfrm>
            <a:off x="9210226" y="721787"/>
            <a:ext cx="2249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N-Acetylglucosamine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F5395E-A33E-E29A-0288-0AE8731C0D73}"/>
              </a:ext>
            </a:extLst>
          </p:cNvPr>
          <p:cNvSpPr txBox="1"/>
          <p:nvPr/>
        </p:nvSpPr>
        <p:spPr>
          <a:xfrm>
            <a:off x="4894175" y="638084"/>
            <a:ext cx="9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Leucine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0880BE-104D-D89C-038E-0073C5DE3369}"/>
              </a:ext>
            </a:extLst>
          </p:cNvPr>
          <p:cNvSpPr txBox="1"/>
          <p:nvPr/>
        </p:nvSpPr>
        <p:spPr>
          <a:xfrm>
            <a:off x="1213887" y="1402866"/>
            <a:ext cx="1443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Palmitic Acid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006CA-55C4-2C24-CE16-150BFE9058B9}"/>
              </a:ext>
            </a:extLst>
          </p:cNvPr>
          <p:cNvSpPr txBox="1"/>
          <p:nvPr/>
        </p:nvSpPr>
        <p:spPr>
          <a:xfrm>
            <a:off x="1772705" y="3844111"/>
            <a:ext cx="993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ea typeface="Roboto" panose="02000000000000000000" pitchFamily="2" charset="0"/>
                <a:cs typeface="Roboto" panose="02000000000000000000" pitchFamily="2" charset="0"/>
              </a:rPr>
              <a:t>Caffeine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81906-595D-0999-128B-F2CBC7F45582}"/>
              </a:ext>
            </a:extLst>
          </p:cNvPr>
          <p:cNvSpPr txBox="1"/>
          <p:nvPr/>
        </p:nvSpPr>
        <p:spPr>
          <a:xfrm>
            <a:off x="10938716" y="2911315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CC3FB-E626-E748-6D58-501D4FB62586}"/>
              </a:ext>
            </a:extLst>
          </p:cNvPr>
          <p:cNvSpPr txBox="1"/>
          <p:nvPr/>
        </p:nvSpPr>
        <p:spPr>
          <a:xfrm>
            <a:off x="10334535" y="959366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en-US" sz="160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9401D-8C83-F775-7787-E955827808F1}"/>
              </a:ext>
            </a:extLst>
          </p:cNvPr>
          <p:cNvSpPr txBox="1"/>
          <p:nvPr/>
        </p:nvSpPr>
        <p:spPr>
          <a:xfrm>
            <a:off x="11191977" y="4776907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en-US" sz="160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12C6-3169-56D5-265D-E5F7E0443BA7}"/>
              </a:ext>
            </a:extLst>
          </p:cNvPr>
          <p:cNvSpPr txBox="1"/>
          <p:nvPr/>
        </p:nvSpPr>
        <p:spPr>
          <a:xfrm>
            <a:off x="4856518" y="822097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en-US" sz="160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8B256-984D-AC81-957A-AEE91261AFAD}"/>
              </a:ext>
            </a:extLst>
          </p:cNvPr>
          <p:cNvSpPr txBox="1"/>
          <p:nvPr/>
        </p:nvSpPr>
        <p:spPr>
          <a:xfrm>
            <a:off x="1332496" y="1932553"/>
            <a:ext cx="1193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32</a:t>
            </a:r>
            <a:r>
              <a:rPr lang="en-US" sz="1600"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1600" baseline="-25000"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1A313-0883-070C-E797-E11A8857A164}"/>
              </a:ext>
            </a:extLst>
          </p:cNvPr>
          <p:cNvSpPr txBox="1"/>
          <p:nvPr/>
        </p:nvSpPr>
        <p:spPr>
          <a:xfrm>
            <a:off x="1676192" y="4049005"/>
            <a:ext cx="134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</a:t>
            </a:r>
            <a:r>
              <a:rPr lang="en-US" sz="1600" baseline="-25000"/>
              <a:t>8</a:t>
            </a:r>
            <a:r>
              <a:rPr lang="en-US" sz="1600"/>
              <a:t>H</a:t>
            </a:r>
            <a:r>
              <a:rPr lang="en-US" sz="1600" baseline="-25000"/>
              <a:t>10</a:t>
            </a:r>
            <a:r>
              <a:rPr lang="en-US" sz="1600"/>
              <a:t>N</a:t>
            </a:r>
            <a:r>
              <a:rPr lang="en-US" sz="1600" baseline="-25000"/>
              <a:t>4</a:t>
            </a:r>
            <a:r>
              <a:rPr lang="en-US" sz="1600"/>
              <a:t>O</a:t>
            </a:r>
            <a:r>
              <a:rPr lang="en-US" sz="1600" baseline="-25000"/>
              <a:t>2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0335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46AFA-A384-4D98-61E2-19CC83F5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325317" y="960032"/>
                <a:ext cx="5676802" cy="5825706"/>
              </a:xfrm>
            </p:spPr>
            <p:txBody>
              <a:bodyPr/>
              <a:lstStyle/>
              <a:p>
                <a:r>
                  <a:rPr lang="en-US" sz="2000" b="1"/>
                  <a:t>Equation</a:t>
                </a:r>
                <a:endParaRPr lang="en-US" sz="2800" b="1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𝐷𝐵𝐸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=1+0.5(2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  <a:p>
                <a:r>
                  <a:rPr lang="en-US" b="1"/>
                  <a:t>Interpretations</a:t>
                </a:r>
              </a:p>
              <a:p>
                <a:pPr lvl="1"/>
                <a:r>
                  <a:rPr lang="en-US"/>
                  <a:t>Represents a sum of rings + unsaturated bonds in a molecule</a:t>
                </a:r>
              </a:p>
              <a:p>
                <a:pPr lvl="1"/>
                <a:r>
                  <a:rPr lang="en-US"/>
                  <a:t>Often normalized to number of C </a:t>
                </a:r>
              </a:p>
              <a:p>
                <a:pPr lvl="2"/>
                <a:r>
                  <a:rPr lang="en-US" i="1"/>
                  <a:t>e.g.,</a:t>
                </a:r>
                <a:r>
                  <a:rPr lang="en-US"/>
                  <a:t> DBE/C or DBE v C plots.</a:t>
                </a:r>
              </a:p>
              <a:p>
                <a:r>
                  <a:rPr lang="en-US" b="1"/>
                  <a:t>Limitations</a:t>
                </a:r>
              </a:p>
              <a:p>
                <a:pPr lvl="1"/>
                <a:r>
                  <a:rPr lang="en-US"/>
                  <a:t>Does not include oxygen – a major part of NOM!</a:t>
                </a:r>
              </a:p>
              <a:p>
                <a:r>
                  <a:rPr lang="en-US" sz="2000" b="1"/>
                  <a:t>Citation</a:t>
                </a:r>
                <a:endParaRPr lang="en-US" sz="1800" b="1"/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121549">
                      <a:lumMod val="90000"/>
                      <a:lumOff val="10000"/>
                    </a:srgbClr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"/>
                    <a:ea typeface="+mn-ea"/>
                    <a:cs typeface="Arial" panose="020B0604020202020204" pitchFamily="34" charset="0"/>
                  </a:rPr>
                  <a:t>Rapid Comms. Mass. </a:t>
                </a:r>
                <a:r>
                  <a:rPr kumimoji="0" lang="en-US" sz="1800" b="0" i="1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"/>
                    <a:ea typeface="+mn-ea"/>
                    <a:cs typeface="Arial" panose="020B0604020202020204" pitchFamily="34" charset="0"/>
                  </a:rPr>
                  <a:t>Spectrom</a:t>
                </a: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"/>
                    <a:ea typeface="+mn-ea"/>
                    <a:cs typeface="Arial" panose="020B0604020202020204" pitchFamily="34" charset="0"/>
                  </a:rPr>
                  <a:t>.,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"/>
                    <a:ea typeface="+mn-ea"/>
                    <a:cs typeface="Arial" panose="020B0604020202020204" pitchFamily="34" charset="0"/>
                  </a:rPr>
                  <a:t>2006, 20, 5, 926-932</a:t>
                </a:r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325317" y="960032"/>
                <a:ext cx="5676802" cy="5825706"/>
              </a:xfrm>
              <a:blipFill>
                <a:blip r:embed="rId2"/>
                <a:stretch>
                  <a:fillRect l="-3115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89F9D20-422E-1F1D-1158-BDB71338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DBE – Double Bond Equivalents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19D758-7546-86F0-8435-992DA1298F3E}"/>
              </a:ext>
            </a:extLst>
          </p:cNvPr>
          <p:cNvGrpSpPr/>
          <p:nvPr/>
        </p:nvGrpSpPr>
        <p:grpSpPr>
          <a:xfrm>
            <a:off x="121450" y="621478"/>
            <a:ext cx="3323056" cy="6242312"/>
            <a:chOff x="121450" y="621478"/>
            <a:chExt cx="3323056" cy="62423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511E7F-4AE9-1ECD-1DA9-BA206C6760B8}"/>
                </a:ext>
              </a:extLst>
            </p:cNvPr>
            <p:cNvGrpSpPr/>
            <p:nvPr/>
          </p:nvGrpSpPr>
          <p:grpSpPr>
            <a:xfrm>
              <a:off x="121450" y="621478"/>
              <a:ext cx="3166843" cy="1808081"/>
              <a:chOff x="121450" y="621478"/>
              <a:chExt cx="3166843" cy="180808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E23104-40DC-BB80-B5DD-9C6718A14181}"/>
                  </a:ext>
                </a:extLst>
              </p:cNvPr>
              <p:cNvSpPr txBox="1"/>
              <p:nvPr/>
            </p:nvSpPr>
            <p:spPr>
              <a:xfrm>
                <a:off x="1904581" y="941280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9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354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C8A0A85D-112D-6E75-DD44-D7817372B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922228"/>
                <a:ext cx="2743200" cy="150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4F27-05E8-EC9A-6A51-E74500C0B8A9}"/>
                  </a:ext>
                </a:extLst>
              </p:cNvPr>
              <p:cNvSpPr txBox="1"/>
              <p:nvPr/>
            </p:nvSpPr>
            <p:spPr>
              <a:xfrm>
                <a:off x="806912" y="621478"/>
                <a:ext cx="18586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Chlorogenic Acid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157CDE-05DA-3301-9888-875E07578694}"/>
                </a:ext>
              </a:extLst>
            </p:cNvPr>
            <p:cNvGrpSpPr/>
            <p:nvPr/>
          </p:nvGrpSpPr>
          <p:grpSpPr>
            <a:xfrm>
              <a:off x="121450" y="5019693"/>
              <a:ext cx="3099887" cy="1844097"/>
              <a:chOff x="121450" y="5019693"/>
              <a:chExt cx="3099887" cy="1844097"/>
            </a:xfrm>
          </p:grpSpPr>
          <p:pic>
            <p:nvPicPr>
              <p:cNvPr id="15" name="Picture 6" descr="undefined">
                <a:extLst>
                  <a:ext uri="{FF2B5EF4-FFF2-40B4-BE49-F238E27FC236}">
                    <a16:creationId xmlns:a16="http://schemas.microsoft.com/office/drawing/2014/main" id="{AC4F64BB-8664-9580-0DF8-C02F233641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5492190"/>
                <a:ext cx="1694179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215272-B430-EE51-D9D7-9DCC120751B6}"/>
                  </a:ext>
                </a:extLst>
              </p:cNvPr>
              <p:cNvSpPr txBox="1"/>
              <p:nvPr/>
            </p:nvSpPr>
            <p:spPr>
              <a:xfrm>
                <a:off x="558957" y="5019693"/>
                <a:ext cx="2249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N-Acetylglucosamine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371DB-8BF1-7D73-F027-6AACF498665C}"/>
                  </a:ext>
                </a:extLst>
              </p:cNvPr>
              <p:cNvSpPr txBox="1"/>
              <p:nvPr/>
            </p:nvSpPr>
            <p:spPr>
              <a:xfrm>
                <a:off x="1837625" y="5843825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15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NO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221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467D7C-1240-A84B-4AE3-C844A8CB5A3F}"/>
                </a:ext>
              </a:extLst>
            </p:cNvPr>
            <p:cNvGrpSpPr/>
            <p:nvPr/>
          </p:nvGrpSpPr>
          <p:grpSpPr>
            <a:xfrm>
              <a:off x="189881" y="2769149"/>
              <a:ext cx="3254625" cy="2017121"/>
              <a:chOff x="189881" y="2769149"/>
              <a:chExt cx="3254625" cy="2017121"/>
            </a:xfrm>
          </p:grpSpPr>
          <p:pic>
            <p:nvPicPr>
              <p:cNvPr id="12" name="Picture 8">
                <a:extLst>
                  <a:ext uri="{FF2B5EF4-FFF2-40B4-BE49-F238E27FC236}">
                    <a16:creationId xmlns:a16="http://schemas.microsoft.com/office/drawing/2014/main" id="{B775A828-A54A-F039-2698-A6FAF7D6F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81" y="3055137"/>
                <a:ext cx="2475681" cy="1731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02D3E-979C-FDF7-D470-D0CE8B3B70AD}"/>
                  </a:ext>
                </a:extLst>
              </p:cNvPr>
              <p:cNvSpPr txBox="1"/>
              <p:nvPr/>
            </p:nvSpPr>
            <p:spPr>
              <a:xfrm>
                <a:off x="954735" y="2769149"/>
                <a:ext cx="1314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Ellagic Acid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3E7D1E-909F-F665-7073-D32663ECA314}"/>
                  </a:ext>
                </a:extLst>
              </p:cNvPr>
              <p:cNvSpPr txBox="1"/>
              <p:nvPr/>
            </p:nvSpPr>
            <p:spPr>
              <a:xfrm>
                <a:off x="2060794" y="3066292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14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302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17D29A-5582-FCF7-7F2F-5E4F88967895}"/>
              </a:ext>
            </a:extLst>
          </p:cNvPr>
          <p:cNvSpPr txBox="1"/>
          <p:nvPr/>
        </p:nvSpPr>
        <p:spPr>
          <a:xfrm>
            <a:off x="3351850" y="1491227"/>
            <a:ext cx="195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DBE = 8</a:t>
            </a:r>
          </a:p>
          <a:p>
            <a:r>
              <a:rPr lang="en-US" b="1"/>
              <a:t>DBE/C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E0363-4382-8564-BC0F-4257C2DEF135}"/>
              </a:ext>
            </a:extLst>
          </p:cNvPr>
          <p:cNvSpPr txBox="1"/>
          <p:nvPr/>
        </p:nvSpPr>
        <p:spPr>
          <a:xfrm>
            <a:off x="3351850" y="3650415"/>
            <a:ext cx="175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DBE = 12</a:t>
            </a:r>
          </a:p>
          <a:p>
            <a:r>
              <a:rPr lang="en-US" b="1"/>
              <a:t>DBE/C = 0.86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47D0-5831-F443-FA8B-38A983D65033}"/>
              </a:ext>
            </a:extLst>
          </p:cNvPr>
          <p:cNvSpPr txBox="1"/>
          <p:nvPr/>
        </p:nvSpPr>
        <p:spPr>
          <a:xfrm>
            <a:off x="3351850" y="5843825"/>
            <a:ext cx="192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DBE = 2</a:t>
            </a:r>
          </a:p>
          <a:p>
            <a:r>
              <a:rPr lang="en-US" b="1"/>
              <a:t>DBE/C = 0.25</a:t>
            </a:r>
          </a:p>
        </p:txBody>
      </p:sp>
    </p:spTree>
    <p:extLst>
      <p:ext uri="{BB962C8B-B14F-4D97-AF65-F5344CB8AC3E}">
        <p14:creationId xmlns:p14="http://schemas.microsoft.com/office/powerpoint/2010/main" val="270272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FF83-2B15-639B-F2A5-F95643DB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ED4432-7B58-3523-7AFF-9C948389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– DBE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CB61EE-E485-75BA-FF1A-BAA57966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709" y="1942161"/>
            <a:ext cx="4892038" cy="340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A64A2-9FA5-5D54-E548-4F4E3B2B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99" y="1724430"/>
            <a:ext cx="5008868" cy="450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BBC68-A65D-1973-0D44-4C9ACD71E3E6}"/>
              </a:ext>
            </a:extLst>
          </p:cNvPr>
          <p:cNvSpPr txBox="1"/>
          <p:nvPr/>
        </p:nvSpPr>
        <p:spPr>
          <a:xfrm>
            <a:off x="1059882" y="1078099"/>
            <a:ext cx="366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DBE vs C for a single sample – each assigned formula is a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C8A5E-9D41-1042-50A8-3C24E1967304}"/>
              </a:ext>
            </a:extLst>
          </p:cNvPr>
          <p:cNvSpPr txBox="1"/>
          <p:nvPr/>
        </p:nvSpPr>
        <p:spPr>
          <a:xfrm>
            <a:off x="7796685" y="1078098"/>
            <a:ext cx="366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Distribution of DBE values between two samples of two different depths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99E93-B59E-F910-8109-6D395989A309}"/>
              </a:ext>
            </a:extLst>
          </p:cNvPr>
          <p:cNvSpPr txBox="1"/>
          <p:nvPr/>
        </p:nvSpPr>
        <p:spPr>
          <a:xfrm>
            <a:off x="7347734" y="5271607"/>
            <a:ext cx="456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Deeper samples (bottom) have higher DBE – more unsaturation</a:t>
            </a:r>
          </a:p>
        </p:txBody>
      </p:sp>
    </p:spTree>
    <p:extLst>
      <p:ext uri="{BB962C8B-B14F-4D97-AF65-F5344CB8AC3E}">
        <p14:creationId xmlns:p14="http://schemas.microsoft.com/office/powerpoint/2010/main" val="328063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46AFA-A384-4D98-61E2-19CC83F5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78839" y="589507"/>
                <a:ext cx="6427574" cy="6358209"/>
              </a:xfrm>
            </p:spPr>
            <p:txBody>
              <a:bodyPr/>
              <a:lstStyle/>
              <a:p>
                <a:r>
                  <a:rPr lang="en-US" sz="1800" b="1"/>
                  <a:t>Equations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−0.5(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−0.5(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𝐶𝑂𝑂𝐻</m:t>
                                </m:r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−0.5(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𝐶𝑂𝑂𝐻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/>
              </a:p>
              <a:p>
                <a:r>
                  <a:rPr lang="en-US" sz="1800" b="1"/>
                  <a:t>Interpretation</a:t>
                </a:r>
              </a:p>
              <a:p>
                <a:pPr lvl="1"/>
                <a:r>
                  <a:rPr lang="en-US" sz="1600"/>
                  <a:t>AI &gt; 0.67 = Condensed Aromatic</a:t>
                </a:r>
              </a:p>
              <a:p>
                <a:pPr lvl="1"/>
                <a:r>
                  <a:rPr lang="en-US" sz="1600"/>
                  <a:t>AI &gt; 0.5 = Aromatic </a:t>
                </a:r>
              </a:p>
              <a:p>
                <a:pPr lvl="1"/>
                <a:r>
                  <a:rPr lang="en-US" sz="1600"/>
                  <a:t>AI &lt; 0.5 = Aliphatic</a:t>
                </a:r>
              </a:p>
              <a:p>
                <a:r>
                  <a:rPr lang="en-US" sz="1800" b="1"/>
                  <a:t>Limitation</a:t>
                </a:r>
              </a:p>
              <a:p>
                <a:pPr lvl="1"/>
                <a:r>
                  <a:rPr lang="en-US" sz="1600"/>
                  <a:t>Indicates a molecule-average property</a:t>
                </a:r>
              </a:p>
              <a:p>
                <a:pPr lvl="1"/>
                <a:r>
                  <a:rPr lang="en-US" sz="1600"/>
                  <a:t>Assumptions about bonding of O and other heteroatoms</a:t>
                </a:r>
              </a:p>
              <a:p>
                <a:pPr lvl="1"/>
                <a:r>
                  <a:rPr lang="en-US" sz="1600" err="1"/>
                  <a:t>AI</a:t>
                </a:r>
                <a:r>
                  <a:rPr lang="en-US" sz="1600" baseline="-25000" err="1"/>
                  <a:t>con</a:t>
                </a:r>
                <a:r>
                  <a:rPr lang="en-US" sz="1600"/>
                  <a:t> requires more knowledge of the sample chemistry</a:t>
                </a:r>
              </a:p>
              <a:p>
                <a:r>
                  <a:rPr lang="en-US" sz="1800" b="1"/>
                  <a:t>Citation</a:t>
                </a:r>
              </a:p>
              <a:p>
                <a:pPr lvl="1"/>
                <a:r>
                  <a:rPr lang="en-US" sz="1200" i="1">
                    <a:latin typeface="+mn-lt"/>
                  </a:rPr>
                  <a:t>Rapid Comms. Mass. </a:t>
                </a:r>
                <a:r>
                  <a:rPr lang="en-US" sz="1200" i="1" err="1">
                    <a:latin typeface="+mn-lt"/>
                  </a:rPr>
                  <a:t>Spectrom</a:t>
                </a:r>
                <a:r>
                  <a:rPr lang="en-US" sz="1200" i="1">
                    <a:latin typeface="+mn-lt"/>
                  </a:rPr>
                  <a:t>., </a:t>
                </a:r>
                <a:r>
                  <a:rPr lang="en-US" sz="1200">
                    <a:latin typeface="+mn-lt"/>
                  </a:rPr>
                  <a:t>2006, 20, 5, 926-932</a:t>
                </a:r>
              </a:p>
              <a:p>
                <a:pPr lvl="1"/>
                <a:r>
                  <a:rPr lang="en-US" sz="1200" i="1">
                    <a:latin typeface="+mn-lt"/>
                  </a:rPr>
                  <a:t>Rapid Comms. Mass. </a:t>
                </a:r>
                <a:r>
                  <a:rPr lang="en-US" sz="1200" i="1" err="1">
                    <a:latin typeface="+mn-lt"/>
                  </a:rPr>
                  <a:t>Spectrom</a:t>
                </a:r>
                <a:r>
                  <a:rPr lang="en-US" sz="1200" i="1">
                    <a:latin typeface="+mn-lt"/>
                  </a:rPr>
                  <a:t>., </a:t>
                </a:r>
                <a:r>
                  <a:rPr lang="en-US" sz="1200">
                    <a:latin typeface="+mn-lt"/>
                  </a:rPr>
                  <a:t>2016, 30, 1, 250-250</a:t>
                </a:r>
              </a:p>
              <a:p>
                <a:pPr lvl="1"/>
                <a:r>
                  <a:rPr lang="fr-FR" sz="1200" b="0" i="1">
                    <a:solidFill>
                      <a:srgbClr val="000000"/>
                    </a:solidFill>
                    <a:effectLst/>
                    <a:latin typeface="+mn-lt"/>
                  </a:rPr>
                  <a:t>Environ. </a:t>
                </a:r>
                <a:r>
                  <a:rPr lang="fr-FR" sz="1200" b="0" i="1" err="1">
                    <a:solidFill>
                      <a:srgbClr val="000000"/>
                    </a:solidFill>
                    <a:effectLst/>
                    <a:latin typeface="+mn-lt"/>
                  </a:rPr>
                  <a:t>Sci</a:t>
                </a:r>
                <a:r>
                  <a:rPr lang="fr-FR" sz="1200" b="0" i="1">
                    <a:solidFill>
                      <a:srgbClr val="000000"/>
                    </a:solidFill>
                    <a:effectLst/>
                    <a:latin typeface="+mn-lt"/>
                  </a:rPr>
                  <a:t>. </a:t>
                </a:r>
                <a:r>
                  <a:rPr lang="fr-FR" sz="1200" b="0" i="1" err="1">
                    <a:solidFill>
                      <a:srgbClr val="000000"/>
                    </a:solidFill>
                    <a:effectLst/>
                    <a:latin typeface="+mn-lt"/>
                  </a:rPr>
                  <a:t>Technol</a:t>
                </a:r>
                <a:r>
                  <a:rPr lang="fr-FR" sz="1200" b="0" i="1">
                    <a:solidFill>
                      <a:srgbClr val="000000"/>
                    </a:solidFill>
                    <a:effectLst/>
                    <a:latin typeface="+mn-lt"/>
                  </a:rPr>
                  <a:t>.</a:t>
                </a:r>
                <a:r>
                  <a:rPr lang="fr-FR" sz="1200" b="0" i="0">
                    <a:solidFill>
                      <a:srgbClr val="000000"/>
                    </a:solidFill>
                    <a:effectLst/>
                    <a:latin typeface="+mn-lt"/>
                  </a:rPr>
                  <a:t> 2022, 56, 4, 2729–2737</a:t>
                </a:r>
                <a:endParaRPr lang="en-US" sz="1400">
                  <a:latin typeface="+mn-lt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78839" y="589507"/>
                <a:ext cx="6427574" cy="6358209"/>
              </a:xfrm>
              <a:blipFill>
                <a:blip r:embed="rId2"/>
                <a:stretch>
                  <a:fillRect l="-2087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89F9D20-422E-1F1D-1158-BDB71338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AI – Aromaticity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03AFD-CB61-ADA3-D9C5-5B1E88309047}"/>
              </a:ext>
            </a:extLst>
          </p:cNvPr>
          <p:cNvSpPr txBox="1"/>
          <p:nvPr/>
        </p:nvSpPr>
        <p:spPr>
          <a:xfrm>
            <a:off x="9689158" y="721787"/>
            <a:ext cx="2381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/>
              <a:t>n.b.</a:t>
            </a:r>
            <a:r>
              <a:rPr lang="en-US" sz="1400" i="1"/>
              <a:t> typo in the original publication, first two equations are based on the corrected article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71CF7-872E-A75A-8039-A29424AC4EB5}"/>
              </a:ext>
            </a:extLst>
          </p:cNvPr>
          <p:cNvSpPr txBox="1"/>
          <p:nvPr/>
        </p:nvSpPr>
        <p:spPr>
          <a:xfrm>
            <a:off x="10076565" y="2106393"/>
            <a:ext cx="20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AI is constrained between 0 and 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8E1F19-362B-1A9A-1F8B-6F8935E44856}"/>
              </a:ext>
            </a:extLst>
          </p:cNvPr>
          <p:cNvGrpSpPr/>
          <p:nvPr/>
        </p:nvGrpSpPr>
        <p:grpSpPr>
          <a:xfrm>
            <a:off x="121450" y="621478"/>
            <a:ext cx="3323056" cy="6242312"/>
            <a:chOff x="121450" y="621478"/>
            <a:chExt cx="3323056" cy="62423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6D7381-A64F-B22B-482A-B078BD8F1F1D}"/>
                </a:ext>
              </a:extLst>
            </p:cNvPr>
            <p:cNvGrpSpPr/>
            <p:nvPr/>
          </p:nvGrpSpPr>
          <p:grpSpPr>
            <a:xfrm>
              <a:off x="121450" y="621478"/>
              <a:ext cx="3166843" cy="1808081"/>
              <a:chOff x="121450" y="621478"/>
              <a:chExt cx="3166843" cy="180808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82A84-D4B4-C936-623B-6A0FFEA07A79}"/>
                  </a:ext>
                </a:extLst>
              </p:cNvPr>
              <p:cNvSpPr txBox="1"/>
              <p:nvPr/>
            </p:nvSpPr>
            <p:spPr>
              <a:xfrm>
                <a:off x="1904581" y="941280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9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354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EF425A3-C1BD-2ED0-304C-8F8F8AE88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922228"/>
                <a:ext cx="2743200" cy="150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F48B9-D11C-2717-AAE9-D72E45C9D059}"/>
                  </a:ext>
                </a:extLst>
              </p:cNvPr>
              <p:cNvSpPr txBox="1"/>
              <p:nvPr/>
            </p:nvSpPr>
            <p:spPr>
              <a:xfrm>
                <a:off x="806912" y="621478"/>
                <a:ext cx="18586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Chlorogenic Acid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B7CED4-7133-D9D5-009A-3408DE36F48B}"/>
                </a:ext>
              </a:extLst>
            </p:cNvPr>
            <p:cNvGrpSpPr/>
            <p:nvPr/>
          </p:nvGrpSpPr>
          <p:grpSpPr>
            <a:xfrm>
              <a:off x="121450" y="5019693"/>
              <a:ext cx="3099887" cy="1844097"/>
              <a:chOff x="121450" y="5019693"/>
              <a:chExt cx="3099887" cy="1844097"/>
            </a:xfrm>
          </p:grpSpPr>
          <p:pic>
            <p:nvPicPr>
              <p:cNvPr id="1030" name="Picture 6" descr="undefined">
                <a:extLst>
                  <a:ext uri="{FF2B5EF4-FFF2-40B4-BE49-F238E27FC236}">
                    <a16:creationId xmlns:a16="http://schemas.microsoft.com/office/drawing/2014/main" id="{83974C5D-7222-7AE3-0AA0-9EC5C2E915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5492190"/>
                <a:ext cx="1694179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C0ABC1-7BE4-FEFD-132F-6BC63117897A}"/>
                  </a:ext>
                </a:extLst>
              </p:cNvPr>
              <p:cNvSpPr txBox="1"/>
              <p:nvPr/>
            </p:nvSpPr>
            <p:spPr>
              <a:xfrm>
                <a:off x="558957" y="5019693"/>
                <a:ext cx="2249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N-Acetylglucosamine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FED09-6E2E-28BC-1765-9C868BB7FBF8}"/>
                  </a:ext>
                </a:extLst>
              </p:cNvPr>
              <p:cNvSpPr txBox="1"/>
              <p:nvPr/>
            </p:nvSpPr>
            <p:spPr>
              <a:xfrm>
                <a:off x="1837625" y="5843825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15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NO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221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B46D-0369-2DD4-9EBB-85E206539B7E}"/>
                </a:ext>
              </a:extLst>
            </p:cNvPr>
            <p:cNvGrpSpPr/>
            <p:nvPr/>
          </p:nvGrpSpPr>
          <p:grpSpPr>
            <a:xfrm>
              <a:off x="189881" y="2769149"/>
              <a:ext cx="3254625" cy="2017121"/>
              <a:chOff x="189881" y="2769149"/>
              <a:chExt cx="3254625" cy="2017121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50F4BAA2-07B4-C2B3-F4AC-D9659CA9F9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81" y="3055137"/>
                <a:ext cx="2475681" cy="1731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F2EC61-D3A4-9F6A-E1AD-60E4901E0AB3}"/>
                  </a:ext>
                </a:extLst>
              </p:cNvPr>
              <p:cNvSpPr txBox="1"/>
              <p:nvPr/>
            </p:nvSpPr>
            <p:spPr>
              <a:xfrm>
                <a:off x="954735" y="2769149"/>
                <a:ext cx="1314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Ellagic Acid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F7F51B-D13D-29CB-3221-2FC078EB3D9A}"/>
                  </a:ext>
                </a:extLst>
              </p:cNvPr>
              <p:cNvSpPr txBox="1"/>
              <p:nvPr/>
            </p:nvSpPr>
            <p:spPr>
              <a:xfrm>
                <a:off x="2060794" y="3066292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14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302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0E1412-49BF-DDA7-2920-14CB8E0FCA71}"/>
              </a:ext>
            </a:extLst>
          </p:cNvPr>
          <p:cNvSpPr txBox="1"/>
          <p:nvPr/>
        </p:nvSpPr>
        <p:spPr>
          <a:xfrm>
            <a:off x="3444506" y="1491227"/>
            <a:ext cx="256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AI = 0.0 (aliphatic)</a:t>
            </a:r>
          </a:p>
          <a:p>
            <a:r>
              <a:rPr lang="en-US" b="1" err="1"/>
              <a:t>AI</a:t>
            </a:r>
            <a:r>
              <a:rPr lang="en-US" b="1" baseline="-25000" err="1"/>
              <a:t>mod</a:t>
            </a:r>
            <a:r>
              <a:rPr lang="en-US" b="1"/>
              <a:t> = 0.3 (aliphatic)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977AA-E898-EB84-292C-A0D80F0D7491}"/>
              </a:ext>
            </a:extLst>
          </p:cNvPr>
          <p:cNvSpPr txBox="1"/>
          <p:nvPr/>
        </p:nvSpPr>
        <p:spPr>
          <a:xfrm>
            <a:off x="3332723" y="5987237"/>
            <a:ext cx="245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AI = 0 (aliphatic)</a:t>
            </a:r>
          </a:p>
          <a:p>
            <a:r>
              <a:rPr lang="en-US" b="1" err="1"/>
              <a:t>AI</a:t>
            </a:r>
            <a:r>
              <a:rPr lang="en-US" b="1" baseline="-25000" err="1"/>
              <a:t>mod</a:t>
            </a:r>
            <a:r>
              <a:rPr lang="en-US" b="1"/>
              <a:t> = 0 (aliphatic)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D1291-EB47-35C2-B77A-FCB4DEF67556}"/>
              </a:ext>
            </a:extLst>
          </p:cNvPr>
          <p:cNvSpPr txBox="1"/>
          <p:nvPr/>
        </p:nvSpPr>
        <p:spPr>
          <a:xfrm>
            <a:off x="2728013" y="3739232"/>
            <a:ext cx="334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AI = 0.67 (aromatic)</a:t>
            </a:r>
          </a:p>
          <a:p>
            <a:r>
              <a:rPr lang="en-US" b="1" err="1"/>
              <a:t>AI</a:t>
            </a:r>
            <a:r>
              <a:rPr lang="en-US" b="1" baseline="-25000" err="1"/>
              <a:t>mod</a:t>
            </a:r>
            <a:r>
              <a:rPr lang="en-US" b="1"/>
              <a:t> = 0.80 (cond. aromatic) </a:t>
            </a:r>
          </a:p>
        </p:txBody>
      </p:sp>
    </p:spTree>
    <p:extLst>
      <p:ext uri="{BB962C8B-B14F-4D97-AF65-F5344CB8AC3E}">
        <p14:creationId xmlns:p14="http://schemas.microsoft.com/office/powerpoint/2010/main" val="122302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46AFA-A384-4D98-61E2-19CC83F5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411546" y="898778"/>
                <a:ext cx="6659004" cy="4120915"/>
              </a:xfrm>
            </p:spPr>
            <p:txBody>
              <a:bodyPr/>
              <a:lstStyle/>
              <a:p>
                <a:r>
                  <a:rPr lang="en-US" sz="2000" b="1"/>
                  <a:t>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𝑁𝑂𝑆𝐶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)+4</m:t>
                    </m:r>
                  </m:oMath>
                </a14:m>
                <a:endParaRPr lang="en-US"/>
              </a:p>
              <a:p>
                <a:r>
                  <a:rPr lang="en-US" sz="2000" b="1"/>
                  <a:t>Interpretation</a:t>
                </a:r>
              </a:p>
              <a:p>
                <a:pPr lvl="1"/>
                <a:r>
                  <a:rPr lang="en-US" sz="1800"/>
                  <a:t>Estimate of (bio)energetic potential of compounds based on their elemental composition</a:t>
                </a:r>
              </a:p>
              <a:p>
                <a:pPr lvl="1"/>
                <a:r>
                  <a:rPr lang="en-US" sz="1800"/>
                  <a:t>Rationalization of persistence and degradation of NOM</a:t>
                </a:r>
              </a:p>
              <a:p>
                <a:r>
                  <a:rPr lang="en-US" sz="1800" b="1"/>
                  <a:t>Limitation</a:t>
                </a:r>
              </a:p>
              <a:p>
                <a:pPr lvl="1"/>
                <a:r>
                  <a:rPr lang="en-US" sz="1800"/>
                  <a:t>Thermodynamics without structural information has inherent uncertainties</a:t>
                </a:r>
              </a:p>
              <a:p>
                <a:r>
                  <a:rPr lang="en-US" sz="1800" b="1"/>
                  <a:t>Citation</a:t>
                </a:r>
              </a:p>
              <a:p>
                <a:pPr lvl="1"/>
                <a:r>
                  <a:rPr lang="en-US" sz="1600" i="1" err="1"/>
                  <a:t>Geochimica</a:t>
                </a:r>
                <a:r>
                  <a:rPr lang="en-US" sz="1600" i="1"/>
                  <a:t> et </a:t>
                </a:r>
                <a:r>
                  <a:rPr lang="en-US" sz="1600" i="1" err="1"/>
                  <a:t>Cosmochimica</a:t>
                </a:r>
                <a:r>
                  <a:rPr lang="en-US" sz="1600" i="1"/>
                  <a:t> Acta</a:t>
                </a:r>
                <a:r>
                  <a:rPr lang="en-US" sz="1600"/>
                  <a:t>, 75, 8, 2011, 2030-2042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E5AC3FE-EF67-09BE-4961-249D5FA8C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411546" y="898778"/>
                <a:ext cx="6659004" cy="4120915"/>
              </a:xfrm>
              <a:blipFill>
                <a:blip r:embed="rId3"/>
                <a:stretch>
                  <a:fillRect l="-2198" t="-2515" b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89F9D20-422E-1F1D-1158-BDB71338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NOSC – Nominal Oxidation State of Carbon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0C659A-5A05-8F16-843E-6825FAB898D4}"/>
              </a:ext>
            </a:extLst>
          </p:cNvPr>
          <p:cNvGrpSpPr/>
          <p:nvPr/>
        </p:nvGrpSpPr>
        <p:grpSpPr>
          <a:xfrm>
            <a:off x="121450" y="621478"/>
            <a:ext cx="3323056" cy="6242312"/>
            <a:chOff x="121450" y="621478"/>
            <a:chExt cx="3323056" cy="62423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CC213C-8719-EF14-25C1-B6A742B0853A}"/>
                </a:ext>
              </a:extLst>
            </p:cNvPr>
            <p:cNvGrpSpPr/>
            <p:nvPr/>
          </p:nvGrpSpPr>
          <p:grpSpPr>
            <a:xfrm>
              <a:off x="121450" y="621478"/>
              <a:ext cx="3166843" cy="1808081"/>
              <a:chOff x="121450" y="621478"/>
              <a:chExt cx="3166843" cy="180808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8E42A3-6CBB-3237-4C89-CD4220731617}"/>
                  </a:ext>
                </a:extLst>
              </p:cNvPr>
              <p:cNvSpPr txBox="1"/>
              <p:nvPr/>
            </p:nvSpPr>
            <p:spPr>
              <a:xfrm>
                <a:off x="1904581" y="941280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9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354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F7F9480-E7DD-5103-283D-285B1AC4A6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922228"/>
                <a:ext cx="2743200" cy="150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B840B3-5F48-59AD-878A-9F6FFFD658CD}"/>
                  </a:ext>
                </a:extLst>
              </p:cNvPr>
              <p:cNvSpPr txBox="1"/>
              <p:nvPr/>
            </p:nvSpPr>
            <p:spPr>
              <a:xfrm>
                <a:off x="806912" y="621478"/>
                <a:ext cx="18586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Chlorogenic Acid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5540EE-BD34-266D-474D-071B98867F9C}"/>
                </a:ext>
              </a:extLst>
            </p:cNvPr>
            <p:cNvGrpSpPr/>
            <p:nvPr/>
          </p:nvGrpSpPr>
          <p:grpSpPr>
            <a:xfrm>
              <a:off x="121450" y="5019693"/>
              <a:ext cx="3099887" cy="1844097"/>
              <a:chOff x="121450" y="5019693"/>
              <a:chExt cx="3099887" cy="1844097"/>
            </a:xfrm>
          </p:grpSpPr>
          <p:pic>
            <p:nvPicPr>
              <p:cNvPr id="14" name="Picture 6" descr="undefined">
                <a:extLst>
                  <a:ext uri="{FF2B5EF4-FFF2-40B4-BE49-F238E27FC236}">
                    <a16:creationId xmlns:a16="http://schemas.microsoft.com/office/drawing/2014/main" id="{E78A9925-0393-8B5C-68A8-8949C5D8C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5492190"/>
                <a:ext cx="1694179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720034-A95C-0DBF-DB2F-F7161B69F000}"/>
                  </a:ext>
                </a:extLst>
              </p:cNvPr>
              <p:cNvSpPr txBox="1"/>
              <p:nvPr/>
            </p:nvSpPr>
            <p:spPr>
              <a:xfrm>
                <a:off x="558957" y="5019693"/>
                <a:ext cx="2249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N-Acetylglucosamine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248E7F-B1DA-3C4D-308D-6323AF1AA0C1}"/>
                  </a:ext>
                </a:extLst>
              </p:cNvPr>
              <p:cNvSpPr txBox="1"/>
              <p:nvPr/>
            </p:nvSpPr>
            <p:spPr>
              <a:xfrm>
                <a:off x="1837625" y="5843825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15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NO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221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6CA755-2472-AE80-3225-0BB8A00F5898}"/>
                </a:ext>
              </a:extLst>
            </p:cNvPr>
            <p:cNvGrpSpPr/>
            <p:nvPr/>
          </p:nvGrpSpPr>
          <p:grpSpPr>
            <a:xfrm>
              <a:off x="189881" y="2769149"/>
              <a:ext cx="3254625" cy="2017121"/>
              <a:chOff x="189881" y="2769149"/>
              <a:chExt cx="3254625" cy="2017121"/>
            </a:xfrm>
          </p:grpSpPr>
          <p:pic>
            <p:nvPicPr>
              <p:cNvPr id="11" name="Picture 8">
                <a:extLst>
                  <a:ext uri="{FF2B5EF4-FFF2-40B4-BE49-F238E27FC236}">
                    <a16:creationId xmlns:a16="http://schemas.microsoft.com/office/drawing/2014/main" id="{DEFAB5C5-4303-C831-2D08-4876687B9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81" y="3055137"/>
                <a:ext cx="2475681" cy="1731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10994-6D01-BD81-4F75-4720E3A3F44D}"/>
                  </a:ext>
                </a:extLst>
              </p:cNvPr>
              <p:cNvSpPr txBox="1"/>
              <p:nvPr/>
            </p:nvSpPr>
            <p:spPr>
              <a:xfrm>
                <a:off x="954735" y="2769149"/>
                <a:ext cx="1314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Ellagic Acid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3A9120-975E-3707-C4B4-BAC69185C501}"/>
                  </a:ext>
                </a:extLst>
              </p:cNvPr>
              <p:cNvSpPr txBox="1"/>
              <p:nvPr/>
            </p:nvSpPr>
            <p:spPr>
              <a:xfrm>
                <a:off x="2060794" y="3066292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14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302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880422-9E26-38D8-B63E-6FE7C4B6EA17}"/>
              </a:ext>
            </a:extLst>
          </p:cNvPr>
          <p:cNvSpPr txBox="1"/>
          <p:nvPr/>
        </p:nvSpPr>
        <p:spPr>
          <a:xfrm>
            <a:off x="3206557" y="1479956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NOSC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2E7C9F-4857-8CD4-FAA7-30D0E799E295}"/>
              </a:ext>
            </a:extLst>
          </p:cNvPr>
          <p:cNvSpPr txBox="1"/>
          <p:nvPr/>
        </p:nvSpPr>
        <p:spPr>
          <a:xfrm>
            <a:off x="3100193" y="3663466"/>
            <a:ext cx="165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NOSC = 0.71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7B178-F44B-B032-6CAB-836E29A8C782}"/>
              </a:ext>
            </a:extLst>
          </p:cNvPr>
          <p:cNvSpPr txBox="1"/>
          <p:nvPr/>
        </p:nvSpPr>
        <p:spPr>
          <a:xfrm>
            <a:off x="3130677" y="5749128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NOSC = 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552E97-31CB-5003-7FFD-ED1C3383B182}"/>
              </a:ext>
            </a:extLst>
          </p:cNvPr>
          <p:cNvGrpSpPr/>
          <p:nvPr/>
        </p:nvGrpSpPr>
        <p:grpSpPr>
          <a:xfrm>
            <a:off x="5220877" y="5188970"/>
            <a:ext cx="3318394" cy="1386393"/>
            <a:chOff x="7035981" y="5289044"/>
            <a:chExt cx="3318394" cy="13863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4579F04-7794-A1D6-A9A9-53AA61243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981" y="5595368"/>
              <a:ext cx="1523584" cy="94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6768B4-C247-B37B-F017-9A2ED37BAE3A}"/>
                </a:ext>
              </a:extLst>
            </p:cNvPr>
            <p:cNvSpPr txBox="1"/>
            <p:nvPr/>
          </p:nvSpPr>
          <p:spPr>
            <a:xfrm>
              <a:off x="7941059" y="5289044"/>
              <a:ext cx="942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ea typeface="Roboto" panose="02000000000000000000" pitchFamily="2" charset="0"/>
                  <a:cs typeface="Roboto" panose="02000000000000000000" pitchFamily="2" charset="0"/>
                </a:rPr>
                <a:t>Leucine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6AA468-F490-4D6B-D31D-A460A2A2AE24}"/>
                </a:ext>
              </a:extLst>
            </p:cNvPr>
            <p:cNvSpPr txBox="1"/>
            <p:nvPr/>
          </p:nvSpPr>
          <p:spPr>
            <a:xfrm>
              <a:off x="8505457" y="5808658"/>
              <a:ext cx="184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NOSC = -1.0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A066D0-8BCA-1858-D650-D64CA2B3943D}"/>
                </a:ext>
              </a:extLst>
            </p:cNvPr>
            <p:cNvSpPr txBox="1"/>
            <p:nvPr/>
          </p:nvSpPr>
          <p:spPr>
            <a:xfrm>
              <a:off x="8536135" y="6090662"/>
              <a:ext cx="1383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C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H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13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NO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</a:p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mw = 131 Da</a:t>
              </a:r>
              <a:endParaRPr lang="en-US" sz="1600" baseline="-2500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3597C6-3FC5-6FB2-259C-43DCC4591A4C}"/>
              </a:ext>
            </a:extLst>
          </p:cNvPr>
          <p:cNvGrpSpPr/>
          <p:nvPr/>
        </p:nvGrpSpPr>
        <p:grpSpPr>
          <a:xfrm>
            <a:off x="8952381" y="5313480"/>
            <a:ext cx="3046302" cy="1292661"/>
            <a:chOff x="8952381" y="5313480"/>
            <a:chExt cx="3046302" cy="1292661"/>
          </a:xfrm>
        </p:grpSpPr>
        <p:pic>
          <p:nvPicPr>
            <p:cNvPr id="3076" name="Picture 4" descr="undefined">
              <a:extLst>
                <a:ext uri="{FF2B5EF4-FFF2-40B4-BE49-F238E27FC236}">
                  <a16:creationId xmlns:a16="http://schemas.microsoft.com/office/drawing/2014/main" id="{49E143FB-35A1-B0A8-9185-712473708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815" y="5556908"/>
              <a:ext cx="2475681" cy="39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91385-A944-9D5C-DB8B-2546BAF28059}"/>
                </a:ext>
              </a:extLst>
            </p:cNvPr>
            <p:cNvSpPr txBox="1"/>
            <p:nvPr/>
          </p:nvSpPr>
          <p:spPr>
            <a:xfrm>
              <a:off x="8990312" y="5313480"/>
              <a:ext cx="14433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ea typeface="Roboto" panose="02000000000000000000" pitchFamily="2" charset="0"/>
                  <a:cs typeface="Roboto" panose="02000000000000000000" pitchFamily="2" charset="0"/>
                </a:rPr>
                <a:t>Palmitic Acid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1D581F-D85E-580C-A017-2D866F8420D5}"/>
                </a:ext>
              </a:extLst>
            </p:cNvPr>
            <p:cNvSpPr txBox="1"/>
            <p:nvPr/>
          </p:nvSpPr>
          <p:spPr>
            <a:xfrm>
              <a:off x="8952381" y="6021366"/>
              <a:ext cx="1383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C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16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H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32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O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</a:p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mw = 256 Da</a:t>
              </a:r>
              <a:endParaRPr lang="en-US" sz="1600" baseline="-2500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8617B-0EB6-E35E-E0CB-B89219AC51F3}"/>
                </a:ext>
              </a:extLst>
            </p:cNvPr>
            <p:cNvSpPr txBox="1"/>
            <p:nvPr/>
          </p:nvSpPr>
          <p:spPr>
            <a:xfrm>
              <a:off x="10149765" y="6004583"/>
              <a:ext cx="184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NOSC = -1.75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355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FF83-2B15-639B-F2A5-F95643DB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ED4432-7B58-3523-7AFF-9C948389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– </a:t>
            </a:r>
            <a:r>
              <a:rPr lang="en-US" err="1"/>
              <a:t>AI</a:t>
            </a:r>
            <a:r>
              <a:rPr lang="en-US" baseline="-25000" err="1"/>
              <a:t>mod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0BCC2-93A6-0084-39E5-620DDDE1739E}"/>
              </a:ext>
            </a:extLst>
          </p:cNvPr>
          <p:cNvSpPr txBox="1"/>
          <p:nvPr/>
        </p:nvSpPr>
        <p:spPr>
          <a:xfrm>
            <a:off x="6061397" y="855014"/>
            <a:ext cx="539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Distribution of </a:t>
            </a:r>
            <a:r>
              <a:rPr lang="en-US" err="1"/>
              <a:t>AI</a:t>
            </a:r>
            <a:r>
              <a:rPr lang="en-US" baseline="-25000" err="1"/>
              <a:t>mod</a:t>
            </a:r>
            <a:r>
              <a:rPr lang="en-US"/>
              <a:t> values between two samples of two different depths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F776-1AF7-C4BC-C83A-805AC77727E5}"/>
              </a:ext>
            </a:extLst>
          </p:cNvPr>
          <p:cNvSpPr txBox="1"/>
          <p:nvPr/>
        </p:nvSpPr>
        <p:spPr>
          <a:xfrm>
            <a:off x="4789095" y="5971374"/>
            <a:ext cx="667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This shows a different story to DBE! </a:t>
            </a:r>
          </a:p>
          <a:p>
            <a:pPr algn="ctr"/>
            <a:r>
              <a:rPr lang="en-US" i="1"/>
              <a:t>Here the shallower depth (top) contains a broader distribution of </a:t>
            </a:r>
            <a:r>
              <a:rPr lang="en-US" i="1" err="1"/>
              <a:t>AImod</a:t>
            </a:r>
            <a:r>
              <a:rPr lang="en-US" i="1"/>
              <a:t> values, including more condensed aromatic species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33C97-3B83-34E0-D227-6AB86F01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978" y="1993365"/>
            <a:ext cx="5931196" cy="4069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BD41E-8544-1C21-09DC-E0A00C51E344}"/>
              </a:ext>
            </a:extLst>
          </p:cNvPr>
          <p:cNvSpPr txBox="1"/>
          <p:nvPr/>
        </p:nvSpPr>
        <p:spPr>
          <a:xfrm>
            <a:off x="6096000" y="162403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Aliphatic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CEA0B-96F3-C6F1-DAB2-CAA4AEEAE32F}"/>
              </a:ext>
            </a:extLst>
          </p:cNvPr>
          <p:cNvSpPr txBox="1"/>
          <p:nvPr/>
        </p:nvSpPr>
        <p:spPr>
          <a:xfrm>
            <a:off x="8124295" y="2305987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Condensed aromatic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5C103-75A1-5045-1FC2-56AE976DCAB7}"/>
              </a:ext>
            </a:extLst>
          </p:cNvPr>
          <p:cNvSpPr txBox="1"/>
          <p:nvPr/>
        </p:nvSpPr>
        <p:spPr>
          <a:xfrm>
            <a:off x="7678384" y="1542241"/>
            <a:ext cx="1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Aromatic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2E9541-A6B9-7BFE-BAE0-931293CA0E6D}"/>
              </a:ext>
            </a:extLst>
          </p:cNvPr>
          <p:cNvCxnSpPr/>
          <p:nvPr/>
        </p:nvCxnSpPr>
        <p:spPr>
          <a:xfrm>
            <a:off x="7966576" y="1911573"/>
            <a:ext cx="0" cy="301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3C79C0-D28A-AAAD-E33F-50E9AE07CFE8}"/>
              </a:ext>
            </a:extLst>
          </p:cNvPr>
          <p:cNvSpPr txBox="1"/>
          <p:nvPr/>
        </p:nvSpPr>
        <p:spPr>
          <a:xfrm>
            <a:off x="615126" y="1019561"/>
            <a:ext cx="319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AI</a:t>
            </a:r>
            <a:r>
              <a:rPr lang="en-US" baseline="-25000" err="1"/>
              <a:t>mod</a:t>
            </a:r>
            <a:r>
              <a:rPr lang="en-US"/>
              <a:t> vs C for a single sample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CB8EA4-B83F-8014-E4D3-C3EF366E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9" y="1482823"/>
            <a:ext cx="4159680" cy="3900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F91E08-AE98-8BF3-E8C2-943B4B866903}"/>
              </a:ext>
            </a:extLst>
          </p:cNvPr>
          <p:cNvSpPr txBox="1"/>
          <p:nvPr/>
        </p:nvSpPr>
        <p:spPr>
          <a:xfrm>
            <a:off x="146040" y="5257503"/>
            <a:ext cx="4133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This is a ‘hex-binned’ density plot, showing the values of each assigned formula, but aggregated by count</a:t>
            </a:r>
          </a:p>
          <a:p>
            <a:pPr algn="ctr"/>
            <a:r>
              <a:rPr lang="en-US" i="1"/>
              <a:t>Top and Right projections show 1D histograms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1FCC8-2627-AF41-FF01-44F8123DB33F}"/>
              </a:ext>
            </a:extLst>
          </p:cNvPr>
          <p:cNvSpPr txBox="1"/>
          <p:nvPr/>
        </p:nvSpPr>
        <p:spPr>
          <a:xfrm>
            <a:off x="2884311" y="431180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Aliphatic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AE0DB-37C2-0FA2-3C1C-6DAD1369EBB7}"/>
              </a:ext>
            </a:extLst>
          </p:cNvPr>
          <p:cNvSpPr txBox="1"/>
          <p:nvPr/>
        </p:nvSpPr>
        <p:spPr>
          <a:xfrm>
            <a:off x="2834277" y="2820132"/>
            <a:ext cx="1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Aromatic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9BEF8-2D8D-B7C0-A83E-F4CB4D2CF7B7}"/>
              </a:ext>
            </a:extLst>
          </p:cNvPr>
          <p:cNvSpPr txBox="1"/>
          <p:nvPr/>
        </p:nvSpPr>
        <p:spPr>
          <a:xfrm>
            <a:off x="2622345" y="2059096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Condensed aromatic</a:t>
            </a:r>
          </a:p>
        </p:txBody>
      </p:sp>
    </p:spTree>
    <p:extLst>
      <p:ext uri="{BB962C8B-B14F-4D97-AF65-F5344CB8AC3E}">
        <p14:creationId xmlns:p14="http://schemas.microsoft.com/office/powerpoint/2010/main" val="138866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C057D-7AAC-9083-2CA0-E0C251FA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C4229B-56FD-8CD4-7D8F-79BE905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4E0D6-04C8-AB7B-3884-8C85F5AD2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7" t="-2313" r="13401" b="-1"/>
          <a:stretch/>
        </p:blipFill>
        <p:spPr>
          <a:xfrm>
            <a:off x="0" y="1769401"/>
            <a:ext cx="4441372" cy="4017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45B4D1-05D0-905C-A6E1-1410140429E4}"/>
              </a:ext>
            </a:extLst>
          </p:cNvPr>
          <p:cNvSpPr txBox="1"/>
          <p:nvPr/>
        </p:nvSpPr>
        <p:spPr>
          <a:xfrm>
            <a:off x="291323" y="5715764"/>
            <a:ext cx="402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Biogeochemistry (2016) 127:157–171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DC6D8-1998-FE8F-B7E2-46983AF20B4D}"/>
              </a:ext>
            </a:extLst>
          </p:cNvPr>
          <p:cNvSpPr txBox="1"/>
          <p:nvPr/>
        </p:nvSpPr>
        <p:spPr>
          <a:xfrm>
            <a:off x="192068" y="1171830"/>
            <a:ext cx="388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Estimated NOSC values for various SOM components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13A9E1C-9593-F236-67FD-A04ECE789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50563" r="38" b="-1001"/>
          <a:stretch/>
        </p:blipFill>
        <p:spPr bwMode="auto">
          <a:xfrm>
            <a:off x="5045360" y="1993295"/>
            <a:ext cx="6753499" cy="4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B9B737A-0D37-BAC6-B992-7AA5E7A0E794}"/>
              </a:ext>
            </a:extLst>
          </p:cNvPr>
          <p:cNvSpPr/>
          <p:nvPr/>
        </p:nvSpPr>
        <p:spPr>
          <a:xfrm>
            <a:off x="7086062" y="1283431"/>
            <a:ext cx="161384" cy="141972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B9F133A-38FC-7AA7-9348-5B53193CE978}"/>
              </a:ext>
            </a:extLst>
          </p:cNvPr>
          <p:cNvSpPr/>
          <p:nvPr/>
        </p:nvSpPr>
        <p:spPr>
          <a:xfrm>
            <a:off x="7338726" y="1283431"/>
            <a:ext cx="161384" cy="1419727"/>
          </a:xfrm>
          <a:prstGeom prst="downArrow">
            <a:avLst/>
          </a:prstGeom>
          <a:solidFill>
            <a:srgbClr val="FF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3D9159E-D461-7EC0-D098-B486FDD12EC7}"/>
              </a:ext>
            </a:extLst>
          </p:cNvPr>
          <p:cNvSpPr/>
          <p:nvPr/>
        </p:nvSpPr>
        <p:spPr>
          <a:xfrm>
            <a:off x="7769348" y="1283431"/>
            <a:ext cx="161384" cy="141972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72A544-FBE2-F4A7-BF76-08415101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153" y="1373190"/>
            <a:ext cx="1208399" cy="594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2640D5-9937-C20C-DB38-9E5B62DA9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25" y="1333400"/>
            <a:ext cx="452934" cy="6382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784A1-848F-1CC9-EB3C-302BC5490E49}"/>
              </a:ext>
            </a:extLst>
          </p:cNvPr>
          <p:cNvGrpSpPr/>
          <p:nvPr/>
        </p:nvGrpSpPr>
        <p:grpSpPr>
          <a:xfrm>
            <a:off x="9111975" y="819860"/>
            <a:ext cx="2426576" cy="613756"/>
            <a:chOff x="9111975" y="819860"/>
            <a:chExt cx="2426576" cy="613756"/>
          </a:xfrm>
        </p:grpSpPr>
        <p:sp>
          <p:nvSpPr>
            <p:cNvPr id="17" name="Graphic 5" descr="Fire with solid fill">
              <a:extLst>
                <a:ext uri="{FF2B5EF4-FFF2-40B4-BE49-F238E27FC236}">
                  <a16:creationId xmlns:a16="http://schemas.microsoft.com/office/drawing/2014/main" id="{945C4B48-A41E-BC1D-2FFC-B4B23DDB9632}"/>
                </a:ext>
              </a:extLst>
            </p:cNvPr>
            <p:cNvSpPr/>
            <p:nvPr/>
          </p:nvSpPr>
          <p:spPr>
            <a:xfrm>
              <a:off x="9111975" y="867945"/>
              <a:ext cx="360599" cy="565671"/>
            </a:xfrm>
            <a:custGeom>
              <a:avLst/>
              <a:gdLst>
                <a:gd name="connsiteX0" fmla="*/ 527201 w 560815"/>
                <a:gd name="connsiteY0" fmla="*/ 421958 h 819150"/>
                <a:gd name="connsiteX1" fmla="*/ 402424 w 560815"/>
                <a:gd name="connsiteY1" fmla="*/ 531495 h 819150"/>
                <a:gd name="connsiteX2" fmla="*/ 361466 w 560815"/>
                <a:gd name="connsiteY2" fmla="*/ 382905 h 819150"/>
                <a:gd name="connsiteX3" fmla="*/ 232879 w 560815"/>
                <a:gd name="connsiteY3" fmla="*/ 0 h 819150"/>
                <a:gd name="connsiteX4" fmla="*/ 134771 w 560815"/>
                <a:gd name="connsiteY4" fmla="*/ 302895 h 819150"/>
                <a:gd name="connsiteX5" fmla="*/ 20471 w 560815"/>
                <a:gd name="connsiteY5" fmla="*/ 436245 h 819150"/>
                <a:gd name="connsiteX6" fmla="*/ 113816 w 560815"/>
                <a:gd name="connsiteY6" fmla="*/ 764858 h 819150"/>
                <a:gd name="connsiteX7" fmla="*/ 170966 w 560815"/>
                <a:gd name="connsiteY7" fmla="*/ 460058 h 819150"/>
                <a:gd name="connsiteX8" fmla="*/ 209066 w 560815"/>
                <a:gd name="connsiteY8" fmla="*/ 669608 h 819150"/>
                <a:gd name="connsiteX9" fmla="*/ 278599 w 560815"/>
                <a:gd name="connsiteY9" fmla="*/ 819150 h 819150"/>
                <a:gd name="connsiteX10" fmla="*/ 535774 w 560815"/>
                <a:gd name="connsiteY10" fmla="*/ 645795 h 819150"/>
                <a:gd name="connsiteX11" fmla="*/ 527201 w 560815"/>
                <a:gd name="connsiteY11" fmla="*/ 42195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815" h="819150">
                  <a:moveTo>
                    <a:pt x="527201" y="421958"/>
                  </a:moveTo>
                  <a:cubicBezTo>
                    <a:pt x="544346" y="491490"/>
                    <a:pt x="472908" y="560070"/>
                    <a:pt x="402424" y="531495"/>
                  </a:cubicBezTo>
                  <a:cubicBezTo>
                    <a:pt x="343369" y="510540"/>
                    <a:pt x="320509" y="441960"/>
                    <a:pt x="361466" y="382905"/>
                  </a:cubicBezTo>
                  <a:cubicBezTo>
                    <a:pt x="453858" y="260033"/>
                    <a:pt x="386231" y="66675"/>
                    <a:pt x="232879" y="0"/>
                  </a:cubicBezTo>
                  <a:cubicBezTo>
                    <a:pt x="302411" y="131445"/>
                    <a:pt x="195731" y="252413"/>
                    <a:pt x="134771" y="302895"/>
                  </a:cubicBezTo>
                  <a:cubicBezTo>
                    <a:pt x="73811" y="353378"/>
                    <a:pt x="32854" y="405765"/>
                    <a:pt x="20471" y="436245"/>
                  </a:cubicBezTo>
                  <a:cubicBezTo>
                    <a:pt x="-41442" y="586740"/>
                    <a:pt x="50951" y="730568"/>
                    <a:pt x="113816" y="764858"/>
                  </a:cubicBezTo>
                  <a:cubicBezTo>
                    <a:pt x="85241" y="700088"/>
                    <a:pt x="58571" y="576263"/>
                    <a:pt x="170966" y="460058"/>
                  </a:cubicBezTo>
                  <a:cubicBezTo>
                    <a:pt x="170966" y="460058"/>
                    <a:pt x="138581" y="583883"/>
                    <a:pt x="209066" y="669608"/>
                  </a:cubicBezTo>
                  <a:cubicBezTo>
                    <a:pt x="279551" y="755333"/>
                    <a:pt x="278599" y="819150"/>
                    <a:pt x="278599" y="819150"/>
                  </a:cubicBezTo>
                  <a:cubicBezTo>
                    <a:pt x="388136" y="819150"/>
                    <a:pt x="491958" y="753428"/>
                    <a:pt x="535774" y="645795"/>
                  </a:cubicBezTo>
                  <a:cubicBezTo>
                    <a:pt x="569111" y="581978"/>
                    <a:pt x="571969" y="481013"/>
                    <a:pt x="527201" y="421958"/>
                  </a:cubicBezTo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53000">
                  <a:srgbClr val="FF0000"/>
                </a:gs>
                <a:gs pos="87000">
                  <a:srgbClr val="C00000"/>
                </a:gs>
                <a:gs pos="24000">
                  <a:schemeClr val="accent5"/>
                </a:gs>
                <a:gs pos="0">
                  <a:schemeClr val="accent6"/>
                </a:gs>
              </a:gsLst>
              <a:lin ang="162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D9C7AA-D18F-247A-33CE-1B3033879C0A}"/>
                </a:ext>
              </a:extLst>
            </p:cNvPr>
            <p:cNvSpPr txBox="1"/>
            <p:nvPr/>
          </p:nvSpPr>
          <p:spPr>
            <a:xfrm>
              <a:off x="9495812" y="848841"/>
              <a:ext cx="2042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=    NOSC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137339D-44F4-4FF1-A08B-1D79110E79BA}"/>
                </a:ext>
              </a:extLst>
            </p:cNvPr>
            <p:cNvSpPr/>
            <p:nvPr/>
          </p:nvSpPr>
          <p:spPr>
            <a:xfrm rot="10800000">
              <a:off x="9854528" y="819860"/>
              <a:ext cx="327507" cy="58194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B46D78-9553-33C5-70F2-08F945AC2E03}"/>
              </a:ext>
            </a:extLst>
          </p:cNvPr>
          <p:cNvSpPr txBox="1"/>
          <p:nvPr/>
        </p:nvSpPr>
        <p:spPr>
          <a:xfrm>
            <a:off x="5358658" y="5900430"/>
            <a:ext cx="61008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82828"/>
                </a:solidFill>
                <a:effectLst/>
                <a:latin typeface="MuseoSans"/>
              </a:rPr>
              <a:t>Front. Soil Sci., 14 April 2023</a:t>
            </a:r>
            <a:br>
              <a:rPr lang="en-US"/>
            </a:br>
            <a:r>
              <a:rPr lang="en-US" b="0" i="0">
                <a:solidFill>
                  <a:srgbClr val="282828"/>
                </a:solidFill>
                <a:effectLst/>
                <a:latin typeface="MuseoSans"/>
              </a:rPr>
              <a:t>Sec. Soil Biogeochemistry &amp; Nutrient Cycling</a:t>
            </a:r>
            <a:br>
              <a:rPr lang="en-US"/>
            </a:br>
            <a:r>
              <a:rPr lang="en-US" b="0" i="0">
                <a:solidFill>
                  <a:srgbClr val="282828"/>
                </a:solidFill>
                <a:effectLst/>
                <a:latin typeface="MuseoSans"/>
              </a:rPr>
              <a:t>Volume 3 - 2023 | </a:t>
            </a:r>
            <a:r>
              <a:rPr lang="en-US" b="0" i="0" u="none" strike="noStrike">
                <a:solidFill>
                  <a:srgbClr val="282828"/>
                </a:solidFill>
                <a:effectLst/>
                <a:latin typeface="MuseoSans"/>
                <a:hlinkClick r:id="rId7"/>
              </a:rPr>
              <a:t>https://doi.org/10.3389/fsoil.2023.1120425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4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EE1-7680-B98F-0D4A-9722BB5A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Raw Data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C2DE3-0456-35ED-9674-E6EC0652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D6CA9-C3D8-DC53-B381-04508802CB77}"/>
              </a:ext>
            </a:extLst>
          </p:cNvPr>
          <p:cNvSpPr txBox="1"/>
          <p:nvPr/>
        </p:nvSpPr>
        <p:spPr>
          <a:xfrm>
            <a:off x="395414" y="248355"/>
            <a:ext cx="292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For reference only! </a:t>
            </a:r>
          </a:p>
          <a:p>
            <a:r>
              <a:rPr lang="en-US" i="1" err="1"/>
              <a:t>MONet</a:t>
            </a:r>
            <a:r>
              <a:rPr lang="en-US" i="1"/>
              <a:t> will do this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199FC-6DA7-C274-40DA-D38C069C8266}"/>
              </a:ext>
            </a:extLst>
          </p:cNvPr>
          <p:cNvSpPr txBox="1"/>
          <p:nvPr/>
        </p:nvSpPr>
        <p:spPr>
          <a:xfrm>
            <a:off x="270933" y="4116238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domain to Mass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Peak Picking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Mass Recalibration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Formula Assignment</a:t>
            </a:r>
          </a:p>
        </p:txBody>
      </p:sp>
    </p:spTree>
    <p:extLst>
      <p:ext uri="{BB962C8B-B14F-4D97-AF65-F5344CB8AC3E}">
        <p14:creationId xmlns:p14="http://schemas.microsoft.com/office/powerpoint/2010/main" val="119574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46AFA-A384-4D98-61E2-19CC83F5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89F9D20-422E-1F1D-1158-BDB71338D2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Cox Gibbs Free Energy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𝐶𝑜𝑥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, GFE)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89F9D20-422E-1F1D-1158-BDB71338D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11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EDDD83B-49D0-EFFC-4E8C-87C7EF565F8E}"/>
              </a:ext>
            </a:extLst>
          </p:cNvPr>
          <p:cNvGrpSpPr/>
          <p:nvPr/>
        </p:nvGrpSpPr>
        <p:grpSpPr>
          <a:xfrm>
            <a:off x="121450" y="621478"/>
            <a:ext cx="3323056" cy="6242312"/>
            <a:chOff x="121450" y="621478"/>
            <a:chExt cx="3323056" cy="62423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380EAA-66E3-F00E-0FC6-BCFE13DE2983}"/>
                </a:ext>
              </a:extLst>
            </p:cNvPr>
            <p:cNvGrpSpPr/>
            <p:nvPr/>
          </p:nvGrpSpPr>
          <p:grpSpPr>
            <a:xfrm>
              <a:off x="121450" y="621478"/>
              <a:ext cx="3166843" cy="1808081"/>
              <a:chOff x="121450" y="621478"/>
              <a:chExt cx="3166843" cy="180808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3A066C-98AA-DCE7-F3F8-4E3CE49C3929}"/>
                  </a:ext>
                </a:extLst>
              </p:cNvPr>
              <p:cNvSpPr txBox="1"/>
              <p:nvPr/>
            </p:nvSpPr>
            <p:spPr>
              <a:xfrm>
                <a:off x="1904581" y="941280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9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354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F6E5E8E5-5F70-1B14-71F9-915F11CDE9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922228"/>
                <a:ext cx="2743200" cy="150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FA9538-C737-2481-14B3-E968798BDFFB}"/>
                  </a:ext>
                </a:extLst>
              </p:cNvPr>
              <p:cNvSpPr txBox="1"/>
              <p:nvPr/>
            </p:nvSpPr>
            <p:spPr>
              <a:xfrm>
                <a:off x="806912" y="621478"/>
                <a:ext cx="18586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Chlorogenic Acid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A49729-E082-205E-3C99-DF779C7733EF}"/>
                </a:ext>
              </a:extLst>
            </p:cNvPr>
            <p:cNvGrpSpPr/>
            <p:nvPr/>
          </p:nvGrpSpPr>
          <p:grpSpPr>
            <a:xfrm>
              <a:off x="121450" y="5019693"/>
              <a:ext cx="3099887" cy="1844097"/>
              <a:chOff x="121450" y="5019693"/>
              <a:chExt cx="3099887" cy="1844097"/>
            </a:xfrm>
          </p:grpSpPr>
          <p:pic>
            <p:nvPicPr>
              <p:cNvPr id="14" name="Picture 6" descr="undefined">
                <a:extLst>
                  <a:ext uri="{FF2B5EF4-FFF2-40B4-BE49-F238E27FC236}">
                    <a16:creationId xmlns:a16="http://schemas.microsoft.com/office/drawing/2014/main" id="{62489CD8-54CD-CC4F-F6A0-AFC2B2E5D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0" y="5492190"/>
                <a:ext cx="1694179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BA8FFF-3C38-E2F0-2709-FCB7BA4F9126}"/>
                  </a:ext>
                </a:extLst>
              </p:cNvPr>
              <p:cNvSpPr txBox="1"/>
              <p:nvPr/>
            </p:nvSpPr>
            <p:spPr>
              <a:xfrm>
                <a:off x="558957" y="5019693"/>
                <a:ext cx="2249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N-Acetylglucosamine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A39113-ACBA-5D96-9CE5-0DC02E9FBBBB}"/>
                  </a:ext>
                </a:extLst>
              </p:cNvPr>
              <p:cNvSpPr txBox="1"/>
              <p:nvPr/>
            </p:nvSpPr>
            <p:spPr>
              <a:xfrm>
                <a:off x="1837625" y="5843825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15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NO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221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E1CB03-3108-F155-B5B4-5AF763E242B1}"/>
                </a:ext>
              </a:extLst>
            </p:cNvPr>
            <p:cNvGrpSpPr/>
            <p:nvPr/>
          </p:nvGrpSpPr>
          <p:grpSpPr>
            <a:xfrm>
              <a:off x="189881" y="2769149"/>
              <a:ext cx="3254625" cy="2017121"/>
              <a:chOff x="189881" y="2769149"/>
              <a:chExt cx="3254625" cy="2017121"/>
            </a:xfrm>
          </p:grpSpPr>
          <p:pic>
            <p:nvPicPr>
              <p:cNvPr id="11" name="Picture 8">
                <a:extLst>
                  <a:ext uri="{FF2B5EF4-FFF2-40B4-BE49-F238E27FC236}">
                    <a16:creationId xmlns:a16="http://schemas.microsoft.com/office/drawing/2014/main" id="{AC97E6C4-3EB4-52D4-1820-0CD88023D1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81" y="3055137"/>
                <a:ext cx="2475681" cy="1731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81D68B-1789-4C04-6A08-51E2EB12F708}"/>
                  </a:ext>
                </a:extLst>
              </p:cNvPr>
              <p:cNvSpPr txBox="1"/>
              <p:nvPr/>
            </p:nvSpPr>
            <p:spPr>
              <a:xfrm>
                <a:off x="954735" y="2769149"/>
                <a:ext cx="1314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ea typeface="Roboto" panose="02000000000000000000" pitchFamily="2" charset="0"/>
                    <a:cs typeface="Roboto" panose="02000000000000000000" pitchFamily="2" charset="0"/>
                  </a:rPr>
                  <a:t>Ellagic Acid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E8A454-4893-2184-5F94-258D57A2AE58}"/>
                  </a:ext>
                </a:extLst>
              </p:cNvPr>
              <p:cNvSpPr txBox="1"/>
              <p:nvPr/>
            </p:nvSpPr>
            <p:spPr>
              <a:xfrm>
                <a:off x="2060794" y="3066292"/>
                <a:ext cx="13837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C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14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H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6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O</a:t>
                </a:r>
                <a:r>
                  <a:rPr lang="en-US" sz="1600" baseline="-25000">
                    <a:ea typeface="Roboto" panose="02000000000000000000" pitchFamily="2" charset="0"/>
                    <a:cs typeface="Roboto" panose="02000000000000000000" pitchFamily="2" charset="0"/>
                  </a:rPr>
                  <a:t>8</a:t>
                </a:r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</a:p>
              <a:p>
                <a:r>
                  <a:rPr lang="en-US" sz="1600">
                    <a:ea typeface="Roboto" panose="02000000000000000000" pitchFamily="2" charset="0"/>
                    <a:cs typeface="Roboto" panose="02000000000000000000" pitchFamily="2" charset="0"/>
                  </a:rPr>
                  <a:t>mw = 302 Da</a:t>
                </a:r>
                <a:endParaRPr lang="en-US" sz="1600" baseline="-25000"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D5632492-BC86-CA48-54EF-81B9EEEAA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0033" y="695118"/>
                <a:ext cx="7026499" cy="412091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2">
                      <a:lumMod val="90000"/>
                      <a:lumOff val="10000"/>
                    </a:schemeClr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Arial Nova" panose="020B05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>
                      <a:lumMod val="90000"/>
                      <a:lumOff val="1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 Nova" panose="020B05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/>
                  <a:t>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𝑁𝑂𝑆𝐶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)+4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𝐺𝐹𝐸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=60.3−28.5×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𝑁𝑂𝑆𝐶</m:t>
                    </m:r>
                  </m:oMath>
                </a14:m>
                <a:endParaRPr lang="en-US"/>
              </a:p>
              <a:p>
                <a:r>
                  <a:rPr lang="en-US" sz="2000" b="1"/>
                  <a:t>Interpretation</a:t>
                </a:r>
              </a:p>
              <a:p>
                <a:pPr lvl="1"/>
                <a:r>
                  <a:rPr lang="en-US" sz="1800"/>
                  <a:t>Estimate of thermodynamic energy of the organic molecule</a:t>
                </a:r>
              </a:p>
              <a:p>
                <a:pPr lvl="1"/>
                <a:r>
                  <a:rPr lang="en-US" sz="1800"/>
                  <a:t>Units of kJ(mol C)</a:t>
                </a:r>
                <a:r>
                  <a:rPr lang="en-US" sz="1800" baseline="30000"/>
                  <a:t>-1</a:t>
                </a:r>
              </a:p>
              <a:p>
                <a:r>
                  <a:rPr lang="en-US" sz="1800" b="1"/>
                  <a:t>Limitation</a:t>
                </a:r>
              </a:p>
              <a:p>
                <a:pPr lvl="1"/>
                <a:r>
                  <a:rPr lang="en-US" sz="1800"/>
                  <a:t>Coefficients to estimate it from formula uses NOSC and </a:t>
                </a:r>
                <a:r>
                  <a:rPr lang="en-US" sz="1800" i="1"/>
                  <a:t>empirically derived</a:t>
                </a:r>
                <a:r>
                  <a:rPr lang="en-US" sz="1800"/>
                  <a:t> values (at 25 °C, 1 bar)</a:t>
                </a:r>
              </a:p>
              <a:p>
                <a:pPr lvl="2"/>
                <a:r>
                  <a:rPr lang="en-US" sz="1600"/>
                  <a:t>These may not hold true in all cases</a:t>
                </a:r>
              </a:p>
              <a:p>
                <a:r>
                  <a:rPr lang="en-US" sz="1800" b="1"/>
                  <a:t>Citation</a:t>
                </a:r>
              </a:p>
              <a:p>
                <a:pPr lvl="1"/>
                <a:r>
                  <a:rPr lang="en-US" sz="1600" i="1" err="1"/>
                  <a:t>Geochimica</a:t>
                </a:r>
                <a:r>
                  <a:rPr lang="en-US" sz="1600" i="1"/>
                  <a:t> et </a:t>
                </a:r>
                <a:r>
                  <a:rPr lang="en-US" sz="1600" i="1" err="1"/>
                  <a:t>Cosmochimica</a:t>
                </a:r>
                <a:r>
                  <a:rPr lang="en-US" sz="1600" i="1"/>
                  <a:t> Acta</a:t>
                </a:r>
                <a:r>
                  <a:rPr lang="en-US" sz="1600"/>
                  <a:t>, 75, 8, 2011, 2030-2042</a:t>
                </a:r>
              </a:p>
            </p:txBody>
          </p:sp>
        </mc:Choice>
        <mc:Fallback xmlns="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D5632492-BC86-CA48-54EF-81B9EEEAA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33" y="695118"/>
                <a:ext cx="7026499" cy="4120915"/>
              </a:xfrm>
              <a:prstGeom prst="rect">
                <a:avLst/>
              </a:prstGeom>
              <a:blipFill>
                <a:blip r:embed="rId6"/>
                <a:stretch>
                  <a:fillRect l="-2082" t="-2515" b="-10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6C6DAD2-11BA-0AFE-EC21-4BE1FFE1389E}"/>
              </a:ext>
            </a:extLst>
          </p:cNvPr>
          <p:cNvSpPr txBox="1"/>
          <p:nvPr/>
        </p:nvSpPr>
        <p:spPr>
          <a:xfrm>
            <a:off x="3509011" y="5766880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GFE = 60.3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22210-B26B-1EFF-59D5-2FC1A864D2FD}"/>
              </a:ext>
            </a:extLst>
          </p:cNvPr>
          <p:cNvSpPr txBox="1"/>
          <p:nvPr/>
        </p:nvSpPr>
        <p:spPr>
          <a:xfrm>
            <a:off x="3509011" y="1491227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GFE = 60.3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A3468-80BA-00B2-7DA6-5335971D9634}"/>
              </a:ext>
            </a:extLst>
          </p:cNvPr>
          <p:cNvSpPr txBox="1"/>
          <p:nvPr/>
        </p:nvSpPr>
        <p:spPr>
          <a:xfrm>
            <a:off x="3509011" y="3736037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GFE = 39.9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0D6C17-5436-35D2-51E9-432E8A82155A}"/>
              </a:ext>
            </a:extLst>
          </p:cNvPr>
          <p:cNvGrpSpPr/>
          <p:nvPr/>
        </p:nvGrpSpPr>
        <p:grpSpPr>
          <a:xfrm>
            <a:off x="5220877" y="5188970"/>
            <a:ext cx="3318394" cy="1386393"/>
            <a:chOff x="7035981" y="5289044"/>
            <a:chExt cx="3318394" cy="1386393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70CCA68B-7452-5819-F6CF-83AE3480B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981" y="5595368"/>
              <a:ext cx="1523584" cy="94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D315E8-EE5D-49EB-0CDC-8CD67C3A0E7B}"/>
                </a:ext>
              </a:extLst>
            </p:cNvPr>
            <p:cNvSpPr txBox="1"/>
            <p:nvPr/>
          </p:nvSpPr>
          <p:spPr>
            <a:xfrm>
              <a:off x="7941059" y="5289044"/>
              <a:ext cx="942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ea typeface="Roboto" panose="02000000000000000000" pitchFamily="2" charset="0"/>
                  <a:cs typeface="Roboto" panose="02000000000000000000" pitchFamily="2" charset="0"/>
                </a:rPr>
                <a:t>Leucine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5DA96-D1C3-DE5D-2389-A6E34768D5DC}"/>
                </a:ext>
              </a:extLst>
            </p:cNvPr>
            <p:cNvSpPr txBox="1"/>
            <p:nvPr/>
          </p:nvSpPr>
          <p:spPr>
            <a:xfrm>
              <a:off x="8505457" y="5808658"/>
              <a:ext cx="184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GFE = 110.2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8CDC6-ED4D-DAB1-B74B-6C63B37BD85C}"/>
                </a:ext>
              </a:extLst>
            </p:cNvPr>
            <p:cNvSpPr txBox="1"/>
            <p:nvPr/>
          </p:nvSpPr>
          <p:spPr>
            <a:xfrm>
              <a:off x="8536135" y="6090662"/>
              <a:ext cx="1383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C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H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13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NO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</a:p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mw = 131 Da</a:t>
              </a:r>
              <a:endParaRPr lang="en-US" sz="1600" baseline="-2500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7EE83C-D51E-D671-5D8E-F33DEA48FBFB}"/>
              </a:ext>
            </a:extLst>
          </p:cNvPr>
          <p:cNvGrpSpPr/>
          <p:nvPr/>
        </p:nvGrpSpPr>
        <p:grpSpPr>
          <a:xfrm>
            <a:off x="8952381" y="5313480"/>
            <a:ext cx="3046302" cy="1292661"/>
            <a:chOff x="8952381" y="5313480"/>
            <a:chExt cx="3046302" cy="1292661"/>
          </a:xfrm>
        </p:grpSpPr>
        <p:pic>
          <p:nvPicPr>
            <p:cNvPr id="33" name="Picture 4" descr="undefined">
              <a:extLst>
                <a:ext uri="{FF2B5EF4-FFF2-40B4-BE49-F238E27FC236}">
                  <a16:creationId xmlns:a16="http://schemas.microsoft.com/office/drawing/2014/main" id="{747053C7-8262-7C9C-83DD-A6DF199B4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815" y="5556908"/>
              <a:ext cx="2475681" cy="39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E4E073-2CD6-C0E8-8C8C-5D94555EA5F5}"/>
                </a:ext>
              </a:extLst>
            </p:cNvPr>
            <p:cNvSpPr txBox="1"/>
            <p:nvPr/>
          </p:nvSpPr>
          <p:spPr>
            <a:xfrm>
              <a:off x="8990312" y="5313480"/>
              <a:ext cx="14433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ea typeface="Roboto" panose="02000000000000000000" pitchFamily="2" charset="0"/>
                  <a:cs typeface="Roboto" panose="02000000000000000000" pitchFamily="2" charset="0"/>
                </a:rPr>
                <a:t>Palmitic Acid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46CCA7-1973-93F8-1ED3-C8DFC9B047D5}"/>
                </a:ext>
              </a:extLst>
            </p:cNvPr>
            <p:cNvSpPr txBox="1"/>
            <p:nvPr/>
          </p:nvSpPr>
          <p:spPr>
            <a:xfrm>
              <a:off x="8952381" y="6021366"/>
              <a:ext cx="1383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C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16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H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32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O</a:t>
              </a:r>
              <a:r>
                <a:rPr lang="en-US" sz="1600" baseline="-25000"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</a:p>
            <a:p>
              <a:r>
                <a:rPr lang="en-US" sz="1600">
                  <a:ea typeface="Roboto" panose="02000000000000000000" pitchFamily="2" charset="0"/>
                  <a:cs typeface="Roboto" panose="02000000000000000000" pitchFamily="2" charset="0"/>
                </a:rPr>
                <a:t>mw = 256 Da</a:t>
              </a:r>
              <a:endParaRPr lang="en-US" sz="1600" baseline="-2500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6E285A-FDCB-734A-CCC8-0F212F9DB776}"/>
                </a:ext>
              </a:extLst>
            </p:cNvPr>
            <p:cNvSpPr txBox="1"/>
            <p:nvPr/>
          </p:nvSpPr>
          <p:spPr>
            <a:xfrm>
              <a:off x="10149765" y="6004583"/>
              <a:ext cx="184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GFE = 88.8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18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118B5-59C5-B85F-AB29-42570D24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FF89D-6E91-A987-14B4-50DA9F3534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Reproducibility and repeatability of direct infusion FTMS is a perennial question</a:t>
            </a:r>
          </a:p>
          <a:p>
            <a:endParaRPr lang="en-US"/>
          </a:p>
          <a:p>
            <a:r>
              <a:rPr lang="en-US"/>
              <a:t>Correcting for batch effects is not a solved problem </a:t>
            </a:r>
          </a:p>
          <a:p>
            <a:endParaRPr lang="en-US"/>
          </a:p>
          <a:p>
            <a:r>
              <a:rPr lang="en-US"/>
              <a:t>Interlaboratory studies do provide some guidance on comparisons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AC0462-EB8C-66BB-1AF3-9CDA4AAE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524397" cy="611721"/>
          </a:xfrm>
        </p:spPr>
        <p:txBody>
          <a:bodyPr>
            <a:normAutofit/>
          </a:bodyPr>
          <a:lstStyle/>
          <a:p>
            <a:r>
              <a:rPr lang="en-US"/>
              <a:t>Comparing Datasets – Between Time and Instrument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4E4C0-D427-9814-1E87-D71668BE2D3B}"/>
              </a:ext>
            </a:extLst>
          </p:cNvPr>
          <p:cNvSpPr txBox="1"/>
          <p:nvPr/>
        </p:nvSpPr>
        <p:spPr>
          <a:xfrm>
            <a:off x="231069" y="6230379"/>
            <a:ext cx="8472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Limnol</a:t>
            </a:r>
            <a:r>
              <a:rPr lang="en-US" b="0" i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Oceanogr</a:t>
            </a:r>
            <a:r>
              <a:rPr lang="en-US" b="0" i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Methods, 18: 235-258. </a:t>
            </a:r>
            <a:r>
              <a:rPr lang="en-US" b="0" i="0" u="none" strike="noStrike">
                <a:solidFill>
                  <a:srgbClr val="0D364E"/>
                </a:solidFill>
                <a:effectLst/>
                <a:latin typeface="Open Sans" panose="020B0606030504020204" pitchFamily="34" charset="0"/>
              </a:rPr>
              <a:t>https://doi.org/10.1002/lom3.10364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020AA-FE06-C2EF-2864-2D69B216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695" y="583110"/>
            <a:ext cx="5918304" cy="485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BE930-0664-25DE-E7C6-603D32B63230}"/>
              </a:ext>
            </a:extLst>
          </p:cNvPr>
          <p:cNvSpPr txBox="1"/>
          <p:nvPr/>
        </p:nvSpPr>
        <p:spPr>
          <a:xfrm>
            <a:off x="7474959" y="5382265"/>
            <a:ext cx="441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 standards run in ~20 labs</a:t>
            </a:r>
          </a:p>
          <a:p>
            <a:pPr algn="ctr"/>
            <a:r>
              <a:rPr lang="en-US"/>
              <a:t>Some ions common to most, some aren’t.</a:t>
            </a:r>
          </a:p>
        </p:txBody>
      </p:sp>
    </p:spTree>
    <p:extLst>
      <p:ext uri="{BB962C8B-B14F-4D97-AF65-F5344CB8AC3E}">
        <p14:creationId xmlns:p14="http://schemas.microsoft.com/office/powerpoint/2010/main" val="2743906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65017-1138-C035-C748-3894BB2B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7E542-15A1-689B-6187-CAC8623CC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081299"/>
            <a:ext cx="5021489" cy="5827501"/>
          </a:xfrm>
        </p:spPr>
        <p:txBody>
          <a:bodyPr/>
          <a:lstStyle/>
          <a:p>
            <a:r>
              <a:rPr lang="en-US"/>
              <a:t>Statistical comparison can take many forms </a:t>
            </a:r>
          </a:p>
          <a:p>
            <a:r>
              <a:rPr lang="en-US"/>
              <a:t>Unsupervised methods</a:t>
            </a:r>
          </a:p>
          <a:p>
            <a:pPr lvl="1"/>
            <a:r>
              <a:rPr lang="en-US"/>
              <a:t>e.g. PCA, </a:t>
            </a:r>
            <a:r>
              <a:rPr lang="en-US" err="1"/>
              <a:t>PCoA</a:t>
            </a:r>
            <a:endParaRPr lang="en-US"/>
          </a:p>
          <a:p>
            <a:pPr lvl="1"/>
            <a:r>
              <a:rPr lang="en-US"/>
              <a:t>using formula-level info (intensity, presence-absence)</a:t>
            </a:r>
          </a:p>
          <a:p>
            <a:r>
              <a:rPr lang="en-US"/>
              <a:t>Traditional methods on aggregated properties</a:t>
            </a:r>
          </a:p>
          <a:p>
            <a:pPr lvl="1"/>
            <a:r>
              <a:rPr lang="en-US"/>
              <a:t>e.g. t-tests or ANOVA on NOSC values</a:t>
            </a:r>
          </a:p>
          <a:p>
            <a:pPr lvl="1"/>
            <a:endParaRPr lang="en-US"/>
          </a:p>
          <a:p>
            <a:r>
              <a:rPr lang="en-US"/>
              <a:t>Appropriate statistical analysis requires careful consideration of:</a:t>
            </a:r>
          </a:p>
          <a:p>
            <a:pPr lvl="1"/>
            <a:r>
              <a:rPr lang="en-US"/>
              <a:t>Experiment design</a:t>
            </a:r>
          </a:p>
          <a:p>
            <a:pPr lvl="1"/>
            <a:r>
              <a:rPr lang="en-US" err="1"/>
              <a:t>Normalisation</a:t>
            </a:r>
            <a:endParaRPr lang="en-US"/>
          </a:p>
          <a:p>
            <a:pPr lvl="1"/>
            <a:r>
              <a:rPr lang="en-US"/>
              <a:t>Validation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1F41CF-EA05-28C9-BE9A-7940024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626CA-07BA-E028-07F9-1D6676F8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5562344" y="489560"/>
            <a:ext cx="3141742" cy="3201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D6D56-1536-456E-D144-9354C805203B}"/>
              </a:ext>
            </a:extLst>
          </p:cNvPr>
          <p:cNvSpPr txBox="1"/>
          <p:nvPr/>
        </p:nvSpPr>
        <p:spPr>
          <a:xfrm>
            <a:off x="8654194" y="642926"/>
            <a:ext cx="35765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err="1">
                <a:solidFill>
                  <a:srgbClr val="1C1D1E"/>
                </a:solidFill>
                <a:effectLst/>
              </a:rPr>
              <a:t>Limnol</a:t>
            </a:r>
            <a:r>
              <a:rPr lang="en-US" sz="1600" b="0" i="0">
                <a:solidFill>
                  <a:srgbClr val="1C1D1E"/>
                </a:solidFill>
                <a:effectLst/>
              </a:rPr>
              <a:t> </a:t>
            </a:r>
            <a:r>
              <a:rPr lang="en-US" sz="1600" b="0" i="0" err="1">
                <a:solidFill>
                  <a:srgbClr val="1C1D1E"/>
                </a:solidFill>
                <a:effectLst/>
              </a:rPr>
              <a:t>Oceanogr</a:t>
            </a:r>
            <a:r>
              <a:rPr lang="en-US" sz="1600" b="0" i="0">
                <a:solidFill>
                  <a:srgbClr val="1C1D1E"/>
                </a:solidFill>
                <a:effectLst/>
              </a:rPr>
              <a:t> Methods, 18: 235-258. </a:t>
            </a:r>
          </a:p>
          <a:p>
            <a:r>
              <a:rPr lang="en-US" sz="1600">
                <a:solidFill>
                  <a:srgbClr val="1C1D1E"/>
                </a:solidFill>
              </a:rPr>
              <a:t>Principal coordinate analysis</a:t>
            </a:r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B7FD6-E83E-4907-FA6C-A87F8B8C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234" y="3046897"/>
            <a:ext cx="3636697" cy="3811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1E2DF5-B22F-9AB0-2090-4D38B3FE92D6}"/>
              </a:ext>
            </a:extLst>
          </p:cNvPr>
          <p:cNvSpPr txBox="1"/>
          <p:nvPr/>
        </p:nvSpPr>
        <p:spPr>
          <a:xfrm>
            <a:off x="6018590" y="5529124"/>
            <a:ext cx="2980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1">
                <a:solidFill>
                  <a:srgbClr val="222222"/>
                </a:solidFill>
                <a:effectLst/>
                <a:latin typeface="-apple-system"/>
              </a:rPr>
              <a:t>Nature Geosci</a:t>
            </a:r>
            <a:r>
              <a:rPr lang="it-IT" b="0" i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b="1" i="0">
                <a:solidFill>
                  <a:srgbClr val="222222"/>
                </a:solidFill>
                <a:effectLst/>
                <a:latin typeface="-apple-system"/>
              </a:rPr>
              <a:t>10</a:t>
            </a:r>
            <a:r>
              <a:rPr lang="it-IT" b="0" i="0">
                <a:solidFill>
                  <a:srgbClr val="222222"/>
                </a:solidFill>
                <a:effectLst/>
                <a:latin typeface="-apple-system"/>
              </a:rPr>
              <a:t>, 415–419 (2017).</a:t>
            </a:r>
          </a:p>
          <a:p>
            <a:r>
              <a:rPr lang="it-IT">
                <a:solidFill>
                  <a:srgbClr val="222222"/>
                </a:solidFill>
                <a:latin typeface="-apple-system"/>
              </a:rPr>
              <a:t>Welch’s unbalanced t-test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C6653-EDB7-E3B2-BACC-607C9231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A306-D262-452B-BB75-F040BC9BB5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341" y="1333508"/>
            <a:ext cx="5616575" cy="5129713"/>
          </a:xfrm>
        </p:spPr>
        <p:txBody>
          <a:bodyPr/>
          <a:lstStyle/>
          <a:p>
            <a:r>
              <a:rPr lang="en-US"/>
              <a:t>Mass spectrometry peaks are not of arbitrary intensity</a:t>
            </a:r>
          </a:p>
          <a:p>
            <a:endParaRPr lang="en-US"/>
          </a:p>
          <a:p>
            <a:r>
              <a:rPr lang="en-US"/>
              <a:t>However, the features are </a:t>
            </a:r>
            <a:r>
              <a:rPr lang="en-US" i="1"/>
              <a:t>not</a:t>
            </a:r>
            <a:r>
              <a:rPr lang="en-US"/>
              <a:t> directly quantitative of the amount of that material in the original sample</a:t>
            </a:r>
          </a:p>
          <a:p>
            <a:endParaRPr lang="en-US"/>
          </a:p>
          <a:p>
            <a:r>
              <a:rPr lang="en-US"/>
              <a:t>Use of peak intensities must be done very cautiously!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040ACE-2832-04D4-4FEA-C8B8B84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Peak Intensities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7DB5F27-F1F0-70C0-F1C0-3C5EEC9BB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026494"/>
              </p:ext>
            </p:extLst>
          </p:nvPr>
        </p:nvGraphicFramePr>
        <p:xfrm>
          <a:off x="5965008" y="721787"/>
          <a:ext cx="6226991" cy="602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68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C6653-EDB7-E3B2-BACC-607C9231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040ACE-2832-04D4-4FEA-C8B8B84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Peak Intensities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8C1ED-12F5-329F-6034-056F11A3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42" y="1007342"/>
            <a:ext cx="4887007" cy="2743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ECCEF-C36D-51AC-DFAB-A7946EC1540F}"/>
              </a:ext>
            </a:extLst>
          </p:cNvPr>
          <p:cNvSpPr txBox="1"/>
          <p:nvPr/>
        </p:nvSpPr>
        <p:spPr>
          <a:xfrm>
            <a:off x="361244" y="3750925"/>
            <a:ext cx="1170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Comparing different peak intensities within the same spectrum = never quantitative</a:t>
            </a:r>
          </a:p>
          <a:p>
            <a:r>
              <a:rPr lang="en-US"/>
              <a:t>Comparing the same peak between spectra = </a:t>
            </a:r>
            <a:r>
              <a:rPr lang="en-US" i="1"/>
              <a:t>can</a:t>
            </a:r>
            <a:r>
              <a:rPr lang="en-US"/>
              <a:t> have quantitative value, but often must be used very cautiously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F464-081D-2A65-0CB5-5333BD40114D}"/>
              </a:ext>
            </a:extLst>
          </p:cNvPr>
          <p:cNvSpPr txBox="1"/>
          <p:nvPr/>
        </p:nvSpPr>
        <p:spPr>
          <a:xfrm>
            <a:off x="0" y="6216550"/>
            <a:ext cx="118731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Reviews and syntheses: Use and misuse of peak intensities from high resolution mass spectrometry in organic matter studies: opportunities for robust usage</a:t>
            </a:r>
          </a:p>
          <a:p>
            <a:r>
              <a:rPr lang="en-US" sz="1200">
                <a:hlinkClick r:id="rId3"/>
              </a:rPr>
              <a:t>https://egusphere.copernicus.org/preprints/2022/egusphere-2022-1105/</a:t>
            </a:r>
            <a:endParaRPr lang="en-US" sz="1200"/>
          </a:p>
          <a:p>
            <a:r>
              <a:rPr lang="en-US" sz="1200"/>
              <a:t>doi:10.5194/egusphere-2022-1105</a:t>
            </a:r>
          </a:p>
          <a:p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91560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C6653-EDB7-E3B2-BACC-607C9231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040ACE-2832-04D4-4FEA-C8B8B849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569553" cy="611721"/>
          </a:xfrm>
        </p:spPr>
        <p:txBody>
          <a:bodyPr>
            <a:normAutofit/>
          </a:bodyPr>
          <a:lstStyle/>
          <a:p>
            <a:r>
              <a:rPr lang="en-US"/>
              <a:t>Peak Intensities – Pure Compounds, </a:t>
            </a:r>
            <a:r>
              <a:rPr lang="en-US" err="1"/>
              <a:t>Idealised</a:t>
            </a:r>
            <a:r>
              <a:rPr lang="en-US"/>
              <a:t>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ECCEF-C36D-51AC-DFAB-A7946EC1540F}"/>
              </a:ext>
            </a:extLst>
          </p:cNvPr>
          <p:cNvSpPr txBox="1"/>
          <p:nvPr/>
        </p:nvSpPr>
        <p:spPr>
          <a:xfrm>
            <a:off x="321380" y="4270322"/>
            <a:ext cx="527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Direct infusion of three different chemicals, individually, at the same concentration shows massive differences in relative signal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C87B6-6D2A-29B1-90FC-E57C27AF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24" y="641450"/>
            <a:ext cx="3951114" cy="370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2C2F2-F699-428E-8FEA-2D3485A5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87" y="641450"/>
            <a:ext cx="3598033" cy="3545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0E52D-0FB1-C1A5-BBD1-8C834C3B8EA6}"/>
              </a:ext>
            </a:extLst>
          </p:cNvPr>
          <p:cNvSpPr txBox="1"/>
          <p:nvPr/>
        </p:nvSpPr>
        <p:spPr>
          <a:xfrm>
            <a:off x="5834187" y="4163630"/>
            <a:ext cx="409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Even here using three </a:t>
            </a:r>
            <a:r>
              <a:rPr lang="en-US" i="1"/>
              <a:t>isomeric</a:t>
            </a:r>
            <a:r>
              <a:rPr lang="en-US"/>
              <a:t> compounds, they yield massive differences in relative signal intensity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92C61-29B0-E660-5171-A51BE09B2CAE}"/>
              </a:ext>
            </a:extLst>
          </p:cNvPr>
          <p:cNvSpPr txBox="1"/>
          <p:nvPr/>
        </p:nvSpPr>
        <p:spPr>
          <a:xfrm>
            <a:off x="9731022" y="835378"/>
            <a:ext cx="22461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If we only know molecular formula, we don’t know – for sure – the same formula is the same molecule in different samples – so even comparing the same peak can be difficult in otherwise ideal situations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01C36-0AD6-0217-90E1-8215A7818FAF}"/>
              </a:ext>
            </a:extLst>
          </p:cNvPr>
          <p:cNvSpPr txBox="1"/>
          <p:nvPr/>
        </p:nvSpPr>
        <p:spPr>
          <a:xfrm>
            <a:off x="0" y="6216550"/>
            <a:ext cx="118731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Reviews and syntheses: Use and misuse of peak intensities from high resolution mass spectrometry in organic matter studies: opportunities for robust usage</a:t>
            </a:r>
          </a:p>
          <a:p>
            <a:r>
              <a:rPr lang="en-US" sz="1200">
                <a:hlinkClick r:id="rId4"/>
              </a:rPr>
              <a:t>https://egusphere.copernicus.org/preprints/2022/egusphere-2022-1105/</a:t>
            </a:r>
            <a:endParaRPr lang="en-US" sz="1200"/>
          </a:p>
          <a:p>
            <a:r>
              <a:rPr lang="en-US" sz="1200"/>
              <a:t>doi:10.5194/egusphere-2022-1105</a:t>
            </a:r>
          </a:p>
          <a:p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77234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C6653-EDB7-E3B2-BACC-607C9231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040ACE-2832-04D4-4FEA-C8B8B849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569553" cy="611721"/>
          </a:xfrm>
        </p:spPr>
        <p:txBody>
          <a:bodyPr>
            <a:normAutofit/>
          </a:bodyPr>
          <a:lstStyle/>
          <a:p>
            <a:r>
              <a:rPr lang="en-US"/>
              <a:t>Peak Intensities – Mixture, Complex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4B573-63C0-A381-38A5-2E78411E47A4}"/>
              </a:ext>
            </a:extLst>
          </p:cNvPr>
          <p:cNvSpPr txBox="1"/>
          <p:nvPr/>
        </p:nvSpPr>
        <p:spPr>
          <a:xfrm>
            <a:off x="0" y="6167605"/>
            <a:ext cx="7371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Reviews and syntheses: Use and misuse of peak intensities from high resolution mass spectrometry in organic matter studies: opportunities for robust usage</a:t>
            </a:r>
          </a:p>
          <a:p>
            <a:r>
              <a:rPr lang="en-US" sz="1200">
                <a:hlinkClick r:id="rId2"/>
              </a:rPr>
              <a:t>https://egusphere.copernicus.org/preprints/2022/egusphere-2022-1105/</a:t>
            </a:r>
            <a:endParaRPr lang="en-US" sz="1200"/>
          </a:p>
          <a:p>
            <a:r>
              <a:rPr lang="en-US" sz="1200"/>
              <a:t>doi:10.5194/egusphere-2022-1105</a:t>
            </a:r>
          </a:p>
          <a:p>
            <a:endParaRPr lang="en-US" sz="120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DF8A0-BF0E-790B-DC9F-740CDB80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83" y="155606"/>
            <a:ext cx="4601217" cy="635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0C5C8-CC79-6E08-BB6F-5F2138F742A7}"/>
              </a:ext>
            </a:extLst>
          </p:cNvPr>
          <p:cNvSpPr txBox="1"/>
          <p:nvPr/>
        </p:nvSpPr>
        <p:spPr>
          <a:xfrm>
            <a:off x="479425" y="1027289"/>
            <a:ext cx="63895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Known compounds at fixed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Spiked into different 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Methanol, SPE-eluted methanol, Salted SPE eluted methanol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With varied concentrations of SRFA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Each compound behaves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Different matrices yield different responses</a:t>
            </a:r>
          </a:p>
          <a:p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 b="1"/>
              <a:t>Direct use of peak intensity data in real samples, with complex and variable matrices, is not encouraged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30B43-4FF0-FD1E-7912-6E6B47A17C1E}"/>
              </a:ext>
            </a:extLst>
          </p:cNvPr>
          <p:cNvSpPr txBox="1"/>
          <p:nvPr/>
        </p:nvSpPr>
        <p:spPr>
          <a:xfrm>
            <a:off x="3233593" y="5241553"/>
            <a:ext cx="160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83075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C6653-EDB7-E3B2-BACC-607C9231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040ACE-2832-04D4-4FEA-C8B8B849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569553" cy="611721"/>
          </a:xfrm>
        </p:spPr>
        <p:txBody>
          <a:bodyPr>
            <a:normAutofit/>
          </a:bodyPr>
          <a:lstStyle/>
          <a:p>
            <a:r>
              <a:rPr lang="en-US"/>
              <a:t>Peak Intensities – Aggregated 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4B573-63C0-A381-38A5-2E78411E47A4}"/>
              </a:ext>
            </a:extLst>
          </p:cNvPr>
          <p:cNvSpPr txBox="1"/>
          <p:nvPr/>
        </p:nvSpPr>
        <p:spPr>
          <a:xfrm>
            <a:off x="0" y="6167605"/>
            <a:ext cx="7371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Reviews and syntheses: Use and misuse of peak intensities from high resolution mass spectrometry in organic matter studies: opportunities for robust usage</a:t>
            </a:r>
          </a:p>
          <a:p>
            <a:r>
              <a:rPr lang="en-US" sz="1200">
                <a:hlinkClick r:id="rId2"/>
              </a:rPr>
              <a:t>https://egusphere.copernicus.org/preprints/2022/egusphere-2022-1105/</a:t>
            </a:r>
            <a:endParaRPr lang="en-US" sz="1200"/>
          </a:p>
          <a:p>
            <a:r>
              <a:rPr lang="en-US" sz="1200"/>
              <a:t>doi:10.5194/egusphere-2022-1105</a:t>
            </a:r>
          </a:p>
          <a:p>
            <a:endParaRPr lang="en-US" sz="12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0C5C8-CC79-6E08-BB6F-5F2138F742A7}"/>
              </a:ext>
            </a:extLst>
          </p:cNvPr>
          <p:cNvSpPr txBox="1"/>
          <p:nvPr/>
        </p:nvSpPr>
        <p:spPr>
          <a:xfrm>
            <a:off x="0" y="721787"/>
            <a:ext cx="638951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Direct use of peak intensity data in real samples, with complex and variable matrices, is not encouraged</a:t>
            </a:r>
          </a:p>
          <a:p>
            <a:endParaRPr lang="en-US" b="1"/>
          </a:p>
          <a:p>
            <a:r>
              <a:rPr lang="en-US"/>
              <a:t>However, there seems to be some cases where aggregating spectrum properties with some intensity ‘weighting’ </a:t>
            </a:r>
            <a:r>
              <a:rPr lang="en-US" i="1"/>
              <a:t>can</a:t>
            </a:r>
            <a:r>
              <a:rPr lang="en-US"/>
              <a:t> yield valid interpretation.</a:t>
            </a:r>
          </a:p>
          <a:p>
            <a:endParaRPr lang="en-US"/>
          </a:p>
          <a:p>
            <a:r>
              <a:rPr lang="en-US"/>
              <a:t>Possibly, due to the law of large numbers – where comparing one peak intensity isnt valid, across hundreds or thousands, properties ‘average out’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Here – we simulated a dataset of 100 or 1000 peaks, and added random error to the peak intensities.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then calculated various metrics (e.g. </a:t>
            </a:r>
            <a:r>
              <a:rPr lang="el-GR"/>
              <a:t>α</a:t>
            </a:r>
            <a:r>
              <a:rPr lang="en-US"/>
              <a:t>- or </a:t>
            </a:r>
            <a:r>
              <a:rPr lang="el-GR"/>
              <a:t>β</a:t>
            </a:r>
            <a:r>
              <a:rPr lang="en-US"/>
              <a:t>-diversity)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larger datasets, the calculated metrics reflect the true values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924B6-264D-4812-71C1-6CC31D36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36" y="721787"/>
            <a:ext cx="5068007" cy="4839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62D87-489E-D15D-0C85-609D3F083C2E}"/>
              </a:ext>
            </a:extLst>
          </p:cNvPr>
          <p:cNvSpPr txBox="1"/>
          <p:nvPr/>
        </p:nvSpPr>
        <p:spPr>
          <a:xfrm>
            <a:off x="7642578" y="5837978"/>
            <a:ext cx="408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/>
              <a:t>Much more work is required in this area to develop robust guidance</a:t>
            </a:r>
          </a:p>
        </p:txBody>
      </p:sp>
    </p:spTree>
    <p:extLst>
      <p:ext uri="{BB962C8B-B14F-4D97-AF65-F5344CB8AC3E}">
        <p14:creationId xmlns:p14="http://schemas.microsoft.com/office/powerpoint/2010/main" val="2499493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12F06F-536B-9499-861D-1562A1842480}"/>
              </a:ext>
            </a:extLst>
          </p:cNvPr>
          <p:cNvSpPr txBox="1">
            <a:spLocks/>
          </p:cNvSpPr>
          <p:nvPr/>
        </p:nvSpPr>
        <p:spPr>
          <a:xfrm>
            <a:off x="5976500" y="726882"/>
            <a:ext cx="6059173" cy="5489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PyKrev</a:t>
            </a:r>
            <a:endParaRPr lang="en-US"/>
          </a:p>
          <a:p>
            <a:pPr lvl="1"/>
            <a:r>
              <a:rPr lang="en-US"/>
              <a:t>Python library for downstream analysis</a:t>
            </a:r>
          </a:p>
          <a:p>
            <a:pPr lvl="1"/>
            <a:r>
              <a:rPr lang="en-US" i="1">
                <a:solidFill>
                  <a:srgbClr val="000000"/>
                </a:solidFill>
                <a:latin typeface="Roboto" panose="02000000000000000000" pitchFamily="2" charset="0"/>
              </a:rPr>
              <a:t>J. Am. Soc. Mass </a:t>
            </a:r>
            <a:r>
              <a:rPr lang="en-US" i="1" err="1">
                <a:solidFill>
                  <a:srgbClr val="000000"/>
                </a:solidFill>
                <a:latin typeface="Roboto" panose="02000000000000000000" pitchFamily="2" charset="0"/>
              </a:rPr>
              <a:t>Spectrom</a:t>
            </a:r>
            <a:r>
              <a:rPr lang="en-US" i="1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 2021, 32, 5, 1263–1267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github.com/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</a:rPr>
              <a:t>Kzra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/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</a:rPr>
              <a:t>pykrev</a:t>
            </a:r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/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/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/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</a:rPr>
              <a:t>MetaboDirect</a:t>
            </a:r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R &amp; Python based library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github.com/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</a:rPr>
              <a:t>Coayala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/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</a:rPr>
              <a:t>MetaboDirect</a:t>
            </a:r>
            <a:endParaRPr lang="en-US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/>
            <a:r>
              <a:rPr lang="en-US" i="1">
                <a:solidFill>
                  <a:srgbClr val="000000"/>
                </a:solidFill>
                <a:latin typeface="Roboto" panose="02000000000000000000" pitchFamily="2" charset="0"/>
              </a:rPr>
              <a:t>Microbiome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</a:rPr>
              <a:t> 11, 28 (2023)</a:t>
            </a:r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FC1E8-EE12-4E22-FD0C-D90EA220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4F0BC-2238-A65F-57C0-C0032E1B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327" y="845354"/>
            <a:ext cx="5616575" cy="5489225"/>
          </a:xfrm>
        </p:spPr>
        <p:txBody>
          <a:bodyPr/>
          <a:lstStyle/>
          <a:p>
            <a:r>
              <a:rPr lang="en-US" err="1"/>
              <a:t>ftmsRanalysis</a:t>
            </a:r>
            <a:endParaRPr lang="en-US"/>
          </a:p>
          <a:p>
            <a:pPr lvl="1"/>
            <a:r>
              <a:rPr lang="en-US"/>
              <a:t>R based toolkit for downstream analysis</a:t>
            </a:r>
          </a:p>
          <a:p>
            <a:pPr lvl="1"/>
            <a:r>
              <a:rPr lang="en-US"/>
              <a:t>github.com/EMSL-Computing/</a:t>
            </a:r>
            <a:r>
              <a:rPr lang="en-US" err="1"/>
              <a:t>ftmsRanalysis</a:t>
            </a:r>
            <a:endParaRPr lang="en-US"/>
          </a:p>
          <a:p>
            <a:pPr lvl="1"/>
            <a:r>
              <a:rPr lang="en-US" b="0" err="1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PLoS</a:t>
            </a:r>
            <a:r>
              <a:rPr lang="en-US" b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err="1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Comput</a:t>
            </a:r>
            <a:r>
              <a:rPr lang="en-US" b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 Biol </a:t>
            </a:r>
            <a:r>
              <a:rPr lang="en-US" b="0" i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16(3): e1007654</a:t>
            </a:r>
          </a:p>
          <a:p>
            <a:pPr lvl="1"/>
            <a:endParaRPr lang="en-US" b="0" i="0">
              <a:solidFill>
                <a:srgbClr val="202020"/>
              </a:solidFill>
              <a:effectLst/>
              <a:latin typeface="Helvetica" panose="020B0604020202020204" pitchFamily="34" charset="0"/>
            </a:endParaRPr>
          </a:p>
          <a:p>
            <a:pPr lvl="1"/>
            <a:endParaRPr lang="en-US">
              <a:solidFill>
                <a:srgbClr val="202020"/>
              </a:solidFill>
              <a:latin typeface="Helvetica" panose="020B0604020202020204" pitchFamily="34" charset="0"/>
            </a:endParaRPr>
          </a:p>
          <a:p>
            <a:pPr lvl="1"/>
            <a:endParaRPr lang="en-US" b="0" i="0">
              <a:solidFill>
                <a:srgbClr val="202020"/>
              </a:solidFill>
              <a:effectLst/>
              <a:latin typeface="Helvetica" panose="020B0604020202020204" pitchFamily="34" charset="0"/>
            </a:endParaRPr>
          </a:p>
          <a:p>
            <a:pPr lvl="1"/>
            <a:endParaRPr lang="en-US">
              <a:solidFill>
                <a:srgbClr val="202020"/>
              </a:solidFill>
              <a:latin typeface="Helvetica" panose="020B0604020202020204" pitchFamily="34" charset="0"/>
            </a:endParaRPr>
          </a:p>
          <a:p>
            <a:pPr lvl="1"/>
            <a:endParaRPr lang="en-US" b="0" i="0">
              <a:solidFill>
                <a:srgbClr val="202020"/>
              </a:solidFill>
              <a:effectLst/>
              <a:latin typeface="Helvetica" panose="020B0604020202020204" pitchFamily="34" charset="0"/>
            </a:endParaRPr>
          </a:p>
          <a:p>
            <a:pPr lvl="1"/>
            <a:endParaRPr lang="en-US">
              <a:solidFill>
                <a:srgbClr val="202020"/>
              </a:solidFill>
              <a:latin typeface="Helvetica" panose="020B0604020202020204" pitchFamily="34" charset="0"/>
            </a:endParaRPr>
          </a:p>
          <a:p>
            <a:pPr lvl="1"/>
            <a:endParaRPr lang="en-US" b="0" i="0">
              <a:solidFill>
                <a:srgbClr val="20202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>
                <a:solidFill>
                  <a:srgbClr val="202020"/>
                </a:solidFill>
                <a:latin typeface="Helvetica" panose="020B0604020202020204" pitchFamily="34" charset="0"/>
              </a:rPr>
              <a:t>FREDA</a:t>
            </a:r>
          </a:p>
          <a:p>
            <a:pPr lvl="1"/>
            <a:r>
              <a:rPr lang="en-US">
                <a:solidFill>
                  <a:srgbClr val="202020"/>
                </a:solidFill>
                <a:latin typeface="Helvetica" panose="020B0604020202020204" pitchFamily="34" charset="0"/>
              </a:rPr>
              <a:t>Shiny web app for downstream analysis</a:t>
            </a:r>
          </a:p>
          <a:p>
            <a:pPr lvl="1"/>
            <a:r>
              <a:rPr lang="en-US"/>
              <a:t>https://shinyproxy.emsl.pnnl.gov/app/freda</a:t>
            </a:r>
            <a:endParaRPr lang="en-US">
              <a:solidFill>
                <a:srgbClr val="202020"/>
              </a:solidFill>
              <a:latin typeface="Helvetica" panose="020B0604020202020204" pitchFamily="34" charset="0"/>
            </a:endParaRPr>
          </a:p>
          <a:p>
            <a:pPr lvl="1"/>
            <a:r>
              <a:rPr lang="en-US"/>
              <a:t>github.com/EMSL-Computing/FREDA</a:t>
            </a:r>
          </a:p>
          <a:p>
            <a:pPr lvl="1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FC98F7-8F3B-E9DD-9DF8-A9F8E2E6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for Data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6BB53D-9B79-67EF-0520-6DFE2CAD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423" y="2412524"/>
            <a:ext cx="3007326" cy="10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2B38E39-53BC-EE8D-CA51-6400FAC7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4" y="2271133"/>
            <a:ext cx="4552044" cy="23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FF9CFE-8C5A-6099-AD77-09B89CD6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43" y="4964810"/>
            <a:ext cx="3953625" cy="1893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2D57B-EA9E-6D0C-5AE0-66424AD0E88A}"/>
              </a:ext>
            </a:extLst>
          </p:cNvPr>
          <p:cNvSpPr txBox="1"/>
          <p:nvPr/>
        </p:nvSpPr>
        <p:spPr>
          <a:xfrm>
            <a:off x="5072164" y="102403"/>
            <a:ext cx="696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chemeClr val="bg1"/>
                </a:solidFill>
              </a:rPr>
              <a:t>Each tool has various strengths depending on data analysis Qs</a:t>
            </a:r>
          </a:p>
        </p:txBody>
      </p:sp>
    </p:spTree>
    <p:extLst>
      <p:ext uri="{BB962C8B-B14F-4D97-AF65-F5344CB8AC3E}">
        <p14:creationId xmlns:p14="http://schemas.microsoft.com/office/powerpoint/2010/main" val="277331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E6DBC-7036-5045-AB47-0F733841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3D7AD6-AD3F-DC7A-AB22-F678A060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for Data Analysis – Shiny App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B660E-78F0-D257-31FB-91B842D3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23" y="721787"/>
            <a:ext cx="10372876" cy="5242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49CE6-DD50-C2B5-CE73-FC4817B148B0}"/>
              </a:ext>
            </a:extLst>
          </p:cNvPr>
          <p:cNvSpPr txBox="1"/>
          <p:nvPr/>
        </p:nvSpPr>
        <p:spPr>
          <a:xfrm>
            <a:off x="1957009" y="6044019"/>
            <a:ext cx="610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https://shinyproxy.emsl.pnnl.gov/app/1000soils</a:t>
            </a:r>
          </a:p>
        </p:txBody>
      </p:sp>
    </p:spTree>
    <p:extLst>
      <p:ext uri="{BB962C8B-B14F-4D97-AF65-F5344CB8AC3E}">
        <p14:creationId xmlns:p14="http://schemas.microsoft.com/office/powerpoint/2010/main" val="367359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2812-AA56-CFB9-5BFB-39ED9659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11880A-2272-BFC2-125E-E1D7F858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Data in FTICR – Time Domain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C3CAC-FC1A-0D4D-7B03-228CF5B0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226338"/>
            <a:ext cx="361413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6741B-D41A-B7FA-BEB1-01212BD70513}"/>
              </a:ext>
            </a:extLst>
          </p:cNvPr>
          <p:cNvSpPr txBox="1"/>
          <p:nvPr/>
        </p:nvSpPr>
        <p:spPr>
          <a:xfrm>
            <a:off x="0" y="857006"/>
            <a:ext cx="453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 domain signal is recorded (‘transient)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A0F36-6B19-090E-851B-5C03733C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38" y="4572000"/>
            <a:ext cx="3533641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90C8D-40A5-29B5-9E1C-B12617169A23}"/>
              </a:ext>
            </a:extLst>
          </p:cNvPr>
          <p:cNvSpPr txBox="1"/>
          <p:nvPr/>
        </p:nvSpPr>
        <p:spPr>
          <a:xfrm>
            <a:off x="295327" y="4202668"/>
            <a:ext cx="51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Transient is ‘</a:t>
            </a:r>
            <a:r>
              <a:rPr lang="en-US" err="1"/>
              <a:t>apodized</a:t>
            </a:r>
            <a:r>
              <a:rPr lang="en-US"/>
              <a:t>’ (window function applied)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B7060-250B-153E-DDD8-6020450F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830" y="1193360"/>
            <a:ext cx="3533641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913C51-4669-9FDE-1CE6-F91B9E4F9824}"/>
              </a:ext>
            </a:extLst>
          </p:cNvPr>
          <p:cNvSpPr txBox="1"/>
          <p:nvPr/>
        </p:nvSpPr>
        <p:spPr>
          <a:xfrm>
            <a:off x="6096000" y="824028"/>
            <a:ext cx="24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Transient is ‘zero-filled’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46647E-64C1-1C61-DABE-7D642332A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443" y="4098638"/>
            <a:ext cx="3960069" cy="279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3C941D-090E-8754-5A79-87D5BF7A9888}"/>
              </a:ext>
            </a:extLst>
          </p:cNvPr>
          <p:cNvSpPr txBox="1"/>
          <p:nvPr/>
        </p:nvSpPr>
        <p:spPr>
          <a:xfrm>
            <a:off x="6232538" y="3850213"/>
            <a:ext cx="615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Transient is Fourier transformed to the ‘frequency domain’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93EBC0-0BDC-3B13-9FA0-DDF8DDBFA7C5}"/>
              </a:ext>
            </a:extLst>
          </p:cNvPr>
          <p:cNvSpPr txBox="1"/>
          <p:nvPr/>
        </p:nvSpPr>
        <p:spPr>
          <a:xfrm>
            <a:off x="7001443" y="63526"/>
            <a:ext cx="499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This is almost always done ‘behind the scenes’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83669F6-EAC5-7D8D-BAA5-801124193D84}"/>
              </a:ext>
            </a:extLst>
          </p:cNvPr>
          <p:cNvSpPr/>
          <p:nvPr/>
        </p:nvSpPr>
        <p:spPr>
          <a:xfrm>
            <a:off x="2545433" y="3472244"/>
            <a:ext cx="474353" cy="788729"/>
          </a:xfrm>
          <a:prstGeom prst="downArrow">
            <a:avLst>
              <a:gd name="adj1" fmla="val 2620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3526B07-2294-61D5-D742-C63A19104916}"/>
              </a:ext>
            </a:extLst>
          </p:cNvPr>
          <p:cNvSpPr/>
          <p:nvPr/>
        </p:nvSpPr>
        <p:spPr>
          <a:xfrm rot="13967987">
            <a:off x="4972654" y="3178596"/>
            <a:ext cx="474353" cy="1278044"/>
          </a:xfrm>
          <a:prstGeom prst="downArrow">
            <a:avLst>
              <a:gd name="adj1" fmla="val 2620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C2AD077-94AB-1870-A820-91A2EC896E8E}"/>
              </a:ext>
            </a:extLst>
          </p:cNvPr>
          <p:cNvSpPr/>
          <p:nvPr/>
        </p:nvSpPr>
        <p:spPr>
          <a:xfrm rot="19207856">
            <a:off x="8355147" y="2654608"/>
            <a:ext cx="474353" cy="1278044"/>
          </a:xfrm>
          <a:prstGeom prst="downArrow">
            <a:avLst>
              <a:gd name="adj1" fmla="val 2620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F363B-7C92-05A6-C728-0B14C814DE90}"/>
              </a:ext>
            </a:extLst>
          </p:cNvPr>
          <p:cNvSpPr txBox="1"/>
          <p:nvPr/>
        </p:nvSpPr>
        <p:spPr>
          <a:xfrm>
            <a:off x="8585340" y="29677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FFT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6DC0D-797D-18F6-B127-23CB242197A9}"/>
              </a:ext>
            </a:extLst>
          </p:cNvPr>
          <p:cNvSpPr txBox="1"/>
          <p:nvPr/>
        </p:nvSpPr>
        <p:spPr>
          <a:xfrm>
            <a:off x="4751350" y="3460122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zf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3AE910-9E7B-F5E0-F957-EAA6622585D1}"/>
                  </a:ext>
                </a:extLst>
              </p:cNvPr>
              <p:cNvSpPr txBox="1"/>
              <p:nvPr/>
            </p:nvSpPr>
            <p:spPr>
              <a:xfrm>
                <a:off x="1921818" y="3566794"/>
                <a:ext cx="78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3AE910-9E7B-F5E0-F957-EAA662258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18" y="3566794"/>
                <a:ext cx="7833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60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A1B0A-48B0-5273-5D33-48807B6F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63BF5-FA29-FF80-2721-8E73BFE90B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1081300"/>
            <a:ext cx="5414662" cy="3332656"/>
          </a:xfrm>
        </p:spPr>
        <p:txBody>
          <a:bodyPr/>
          <a:lstStyle/>
          <a:p>
            <a:r>
              <a:rPr lang="en-US"/>
              <a:t>In our ‘Hands-On’ session, we will practice exploring real SOM FTICR datasets</a:t>
            </a:r>
          </a:p>
          <a:p>
            <a:pPr lvl="1"/>
            <a:r>
              <a:rPr lang="en-US"/>
              <a:t>Calculating metrics</a:t>
            </a:r>
          </a:p>
          <a:p>
            <a:pPr lvl="1"/>
            <a:r>
              <a:rPr lang="en-US"/>
              <a:t>Visualizing data</a:t>
            </a:r>
          </a:p>
          <a:p>
            <a:pPr lvl="1"/>
            <a:r>
              <a:rPr lang="en-US"/>
              <a:t>Comparing samples </a:t>
            </a:r>
          </a:p>
          <a:p>
            <a:pPr lvl="1"/>
            <a:endParaRPr lang="en-US"/>
          </a:p>
          <a:p>
            <a:r>
              <a:rPr lang="en-US"/>
              <a:t>We will use basic </a:t>
            </a:r>
            <a:r>
              <a:rPr lang="en-US" err="1"/>
              <a:t>Jupyter</a:t>
            </a:r>
            <a:r>
              <a:rPr lang="en-US"/>
              <a:t> Notebooks</a:t>
            </a:r>
          </a:p>
          <a:p>
            <a:endParaRPr lang="en-US"/>
          </a:p>
          <a:p>
            <a:r>
              <a:rPr lang="en-US"/>
              <a:t>Explore the code yourself: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861448-6B89-E191-B245-5A62F842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Session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5299-4880-01F6-AFB3-1915184AFA59}"/>
              </a:ext>
            </a:extLst>
          </p:cNvPr>
          <p:cNvSpPr txBox="1"/>
          <p:nvPr/>
        </p:nvSpPr>
        <p:spPr>
          <a:xfrm>
            <a:off x="150183" y="5267868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github.com/EMSL-</a:t>
            </a:r>
            <a:r>
              <a:rPr lang="en-US" err="1"/>
              <a:t>MONet</a:t>
            </a:r>
            <a:r>
              <a:rPr lang="en-US"/>
              <a:t>/CommSciMtg_Nov23/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E176-A814-A979-2D15-C9D9661A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2" y="1840089"/>
            <a:ext cx="6117275" cy="43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5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DB3DD-BDED-4996-0313-7473D5B39257}"/>
              </a:ext>
            </a:extLst>
          </p:cNvPr>
          <p:cNvSpPr txBox="1">
            <a:spLocks/>
          </p:cNvSpPr>
          <p:nvPr/>
        </p:nvSpPr>
        <p:spPr>
          <a:xfrm>
            <a:off x="291223" y="3718757"/>
            <a:ext cx="4032422" cy="1304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william.kew@pnnl.gov</a:t>
            </a:r>
          </a:p>
        </p:txBody>
      </p:sp>
    </p:spTree>
    <p:extLst>
      <p:ext uri="{BB962C8B-B14F-4D97-AF65-F5344CB8AC3E}">
        <p14:creationId xmlns:p14="http://schemas.microsoft.com/office/powerpoint/2010/main" val="3220730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1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2812-AA56-CFB9-5BFB-39ED9659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11880A-2272-BFC2-125E-E1D7F858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6522018" cy="611721"/>
          </a:xfrm>
        </p:spPr>
        <p:txBody>
          <a:bodyPr>
            <a:normAutofit/>
          </a:bodyPr>
          <a:lstStyle/>
          <a:p>
            <a:r>
              <a:rPr lang="en-US"/>
              <a:t>Raw Data in FTICR – Frequency to Mass Domain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46647E-64C1-1C61-DABE-7D64233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6" y="1487634"/>
            <a:ext cx="3960069" cy="279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3C941D-090E-8754-5A79-87D5BF7A9888}"/>
              </a:ext>
            </a:extLst>
          </p:cNvPr>
          <p:cNvSpPr txBox="1"/>
          <p:nvPr/>
        </p:nvSpPr>
        <p:spPr>
          <a:xfrm>
            <a:off x="791293" y="1118302"/>
            <a:ext cx="31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Frequency domain spectrum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93EBC0-0BDC-3B13-9FA0-DDF8DDBFA7C5}"/>
              </a:ext>
            </a:extLst>
          </p:cNvPr>
          <p:cNvSpPr txBox="1"/>
          <p:nvPr/>
        </p:nvSpPr>
        <p:spPr>
          <a:xfrm>
            <a:off x="7001443" y="63526"/>
            <a:ext cx="499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This is almost always done ‘behind the scenes’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13026-DC31-8A9D-5BD9-7B7B4A8806DD}"/>
              </a:ext>
            </a:extLst>
          </p:cNvPr>
          <p:cNvSpPr txBox="1"/>
          <p:nvPr/>
        </p:nvSpPr>
        <p:spPr>
          <a:xfrm>
            <a:off x="8428226" y="847908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m/z </a:t>
            </a:r>
            <a:r>
              <a:rPr lang="en-US"/>
              <a:t>domain spectrum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BD78E3B-7369-2737-5676-49CCA1C8F2A5}"/>
              </a:ext>
            </a:extLst>
          </p:cNvPr>
          <p:cNvSpPr/>
          <p:nvPr/>
        </p:nvSpPr>
        <p:spPr>
          <a:xfrm rot="16200000">
            <a:off x="5057742" y="1845859"/>
            <a:ext cx="474353" cy="1684207"/>
          </a:xfrm>
          <a:prstGeom prst="downArrow">
            <a:avLst>
              <a:gd name="adj1" fmla="val 2620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54B20-38A4-69EA-0506-5692FDF673F6}"/>
              </a:ext>
            </a:extLst>
          </p:cNvPr>
          <p:cNvSpPr txBox="1"/>
          <p:nvPr/>
        </p:nvSpPr>
        <p:spPr>
          <a:xfrm>
            <a:off x="4528935" y="1487634"/>
            <a:ext cx="168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Instrument specific calibration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30421-66D7-C30C-0909-F1C968424C75}"/>
              </a:ext>
            </a:extLst>
          </p:cNvPr>
          <p:cNvSpPr txBox="1"/>
          <p:nvPr/>
        </p:nvSpPr>
        <p:spPr>
          <a:xfrm>
            <a:off x="365786" y="4786715"/>
            <a:ext cx="10302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Note – Every instrument has its own specific calibration function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For FTICR instruments, the frequency (and thus </a:t>
            </a:r>
            <a:r>
              <a:rPr lang="en-US" sz="2000" i="1"/>
              <a:t>m/z</a:t>
            </a:r>
            <a:r>
              <a:rPr lang="en-US" sz="2000"/>
              <a:t>) depends on the magnetic field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Higher magnetic field = higher frequency = higher mass resolution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FBC6A-D433-9255-BE15-0828BDAF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01" y="1281051"/>
            <a:ext cx="4891624" cy="350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2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B63E6-BAAE-B0C0-0678-D1DD2263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BBCE4-F580-B8EA-060B-49F612864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514" y="898736"/>
            <a:ext cx="5616575" cy="5776701"/>
          </a:xfrm>
        </p:spPr>
        <p:txBody>
          <a:bodyPr/>
          <a:lstStyle/>
          <a:p>
            <a:r>
              <a:rPr lang="en-US"/>
              <a:t>Next, we process the spectrum to extract the information about the peaks</a:t>
            </a:r>
          </a:p>
          <a:p>
            <a:endParaRPr lang="en-US"/>
          </a:p>
          <a:p>
            <a:r>
              <a:rPr lang="en-US"/>
              <a:t>Noise thresholding</a:t>
            </a:r>
          </a:p>
          <a:p>
            <a:pPr lvl="1"/>
            <a:r>
              <a:rPr lang="en-US"/>
              <a:t>Determination of the spectrum noise level</a:t>
            </a:r>
          </a:p>
          <a:p>
            <a:pPr lvl="1"/>
            <a:r>
              <a:rPr lang="en-US"/>
              <a:t>User defined level above which to accept signals as ‘real’</a:t>
            </a:r>
          </a:p>
          <a:p>
            <a:pPr lvl="2"/>
            <a:r>
              <a:rPr lang="en-US"/>
              <a:t>‘signal-to-noise’ ratio (SNR, S/N)</a:t>
            </a:r>
          </a:p>
          <a:p>
            <a:r>
              <a:rPr lang="en-US"/>
              <a:t>Peak picking (centroiding)</a:t>
            </a:r>
          </a:p>
          <a:p>
            <a:pPr lvl="1"/>
            <a:r>
              <a:rPr lang="en-US"/>
              <a:t>Determination of each peaks properties</a:t>
            </a:r>
          </a:p>
          <a:p>
            <a:pPr lvl="2"/>
            <a:r>
              <a:rPr lang="en-US"/>
              <a:t>m/z</a:t>
            </a:r>
          </a:p>
          <a:p>
            <a:pPr lvl="2"/>
            <a:r>
              <a:rPr lang="en-US"/>
              <a:t>Intensity (peak height)</a:t>
            </a:r>
          </a:p>
          <a:p>
            <a:pPr lvl="2"/>
            <a:r>
              <a:rPr lang="en-US"/>
              <a:t>Resolution (width of peak)</a:t>
            </a:r>
          </a:p>
          <a:p>
            <a:pPr lvl="2"/>
            <a:r>
              <a:rPr lang="en-US"/>
              <a:t>Signal-to-noise ratio</a:t>
            </a:r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A5D5E4-C311-C928-4E97-C048058A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 Thresholding and Peak Picking in FTMS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7AE159-9EFB-C958-2622-91DF2D39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8" y="721787"/>
            <a:ext cx="5142857" cy="2793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A7E1CD-33A5-2F24-1B99-D7EA01EC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13" y="3553875"/>
            <a:ext cx="5663492" cy="27936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99B40B-2AA1-AF18-F540-060816D2FA2A}"/>
              </a:ext>
            </a:extLst>
          </p:cNvPr>
          <p:cNvSpPr txBox="1"/>
          <p:nvPr/>
        </p:nvSpPr>
        <p:spPr>
          <a:xfrm>
            <a:off x="10099182" y="4969761"/>
            <a:ext cx="185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Noise Threshold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161F04-4F2A-4305-6BDD-EC6209388B4D}"/>
              </a:ext>
            </a:extLst>
          </p:cNvPr>
          <p:cNvSpPr txBox="1"/>
          <p:nvPr/>
        </p:nvSpPr>
        <p:spPr>
          <a:xfrm>
            <a:off x="10583673" y="540523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Noise Level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80A5E4-F5DE-B41A-0E83-BE52E74F0652}"/>
              </a:ext>
            </a:extLst>
          </p:cNvPr>
          <p:cNvCxnSpPr>
            <a:cxnSpLocks/>
          </p:cNvCxnSpPr>
          <p:nvPr/>
        </p:nvCxnSpPr>
        <p:spPr>
          <a:xfrm flipH="1">
            <a:off x="8771467" y="4120444"/>
            <a:ext cx="6321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5C0F31-3B54-DE28-410A-26373062F90D}"/>
              </a:ext>
            </a:extLst>
          </p:cNvPr>
          <p:cNvSpPr txBox="1"/>
          <p:nvPr/>
        </p:nvSpPr>
        <p:spPr>
          <a:xfrm>
            <a:off x="9403644" y="3928533"/>
            <a:ext cx="1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Real peak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28E339-29B0-93E0-69C7-69D260687568}"/>
              </a:ext>
            </a:extLst>
          </p:cNvPr>
          <p:cNvSpPr txBox="1"/>
          <p:nvPr/>
        </p:nvSpPr>
        <p:spPr>
          <a:xfrm>
            <a:off x="7001443" y="63526"/>
            <a:ext cx="499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This is almost always done ‘behind the scenes’ </a:t>
            </a:r>
          </a:p>
        </p:txBody>
      </p:sp>
    </p:spTree>
    <p:extLst>
      <p:ext uri="{BB962C8B-B14F-4D97-AF65-F5344CB8AC3E}">
        <p14:creationId xmlns:p14="http://schemas.microsoft.com/office/powerpoint/2010/main" val="338167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B63E6-BAAE-B0C0-0678-D1DD2263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BBCE4-F580-B8EA-060B-49F612864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514" y="898736"/>
            <a:ext cx="5616575" cy="5776701"/>
          </a:xfrm>
        </p:spPr>
        <p:txBody>
          <a:bodyPr/>
          <a:lstStyle/>
          <a:p>
            <a:r>
              <a:rPr lang="en-US"/>
              <a:t>High resolution data</a:t>
            </a:r>
          </a:p>
          <a:p>
            <a:r>
              <a:rPr lang="en-US"/>
              <a:t>Resolving Power is commonly used to describe the width of a peak</a:t>
            </a:r>
          </a:p>
          <a:p>
            <a:pPr lvl="1"/>
            <a:r>
              <a:rPr lang="en-US"/>
              <a:t>Resolution and Resolving Power are incorrectly used interchangeably </a:t>
            </a:r>
          </a:p>
          <a:p>
            <a:endParaRPr lang="en-US" sz="2400" i="1"/>
          </a:p>
          <a:p>
            <a:r>
              <a:rPr lang="en-US" sz="2400" i="1"/>
              <a:t>e.g</a:t>
            </a:r>
            <a:r>
              <a:rPr lang="en-US" sz="2400"/>
              <a:t>. </a:t>
            </a:r>
            <a:r>
              <a:rPr lang="en-US" sz="2400" i="1"/>
              <a:t>m/z </a:t>
            </a:r>
            <a:r>
              <a:rPr lang="en-US" sz="2400"/>
              <a:t>/ FWHM = R.P.</a:t>
            </a:r>
          </a:p>
          <a:p>
            <a:endParaRPr lang="en-US" sz="2400"/>
          </a:p>
          <a:p>
            <a:pPr lvl="1"/>
            <a:r>
              <a:rPr lang="en-US"/>
              <a:t>FWHM = 0.001</a:t>
            </a:r>
          </a:p>
          <a:p>
            <a:pPr lvl="1"/>
            <a:r>
              <a:rPr lang="en-US"/>
              <a:t>m/z = 351.00</a:t>
            </a:r>
          </a:p>
          <a:p>
            <a:pPr lvl="1"/>
            <a:r>
              <a:rPr lang="en-US"/>
              <a:t>Resolving Power = 351,000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A5D5E4-C311-C928-4E97-C048058A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 Thresholding and Peak Picking in FTMS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21284-FC34-17E9-EF90-3FCCBBAA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89" y="721787"/>
            <a:ext cx="4527903" cy="61305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696839-6278-5FD5-1636-6C60F263A1A5}"/>
              </a:ext>
            </a:extLst>
          </p:cNvPr>
          <p:cNvCxnSpPr>
            <a:cxnSpLocks/>
          </p:cNvCxnSpPr>
          <p:nvPr/>
        </p:nvCxnSpPr>
        <p:spPr>
          <a:xfrm>
            <a:off x="7653866" y="4064085"/>
            <a:ext cx="361244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CEA293-490B-B0D8-4942-30C81FC0C06A}"/>
              </a:ext>
            </a:extLst>
          </p:cNvPr>
          <p:cNvSpPr txBox="1"/>
          <p:nvPr/>
        </p:nvSpPr>
        <p:spPr>
          <a:xfrm>
            <a:off x="8094133" y="3879419"/>
            <a:ext cx="364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Resolution = full width at half 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290341-EA46-3560-9528-C6F3CF5636D4}"/>
              </a:ext>
            </a:extLst>
          </p:cNvPr>
          <p:cNvSpPr txBox="1"/>
          <p:nvPr/>
        </p:nvSpPr>
        <p:spPr>
          <a:xfrm>
            <a:off x="7371644" y="721787"/>
            <a:ext cx="295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Intensity = y-axis 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E3E825-2E7D-9D25-E17A-8E42C8073464}"/>
              </a:ext>
            </a:extLst>
          </p:cNvPr>
          <p:cNvSpPr txBox="1"/>
          <p:nvPr/>
        </p:nvSpPr>
        <p:spPr>
          <a:xfrm>
            <a:off x="7834488" y="1091118"/>
            <a:ext cx="370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m/z = center of the peak on x-axis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A50FB-459F-AE53-FE18-D3F399090874}"/>
              </a:ext>
            </a:extLst>
          </p:cNvPr>
          <p:cNvSpPr txBox="1"/>
          <p:nvPr/>
        </p:nvSpPr>
        <p:spPr>
          <a:xfrm>
            <a:off x="7001443" y="63526"/>
            <a:ext cx="499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This is almost always done ‘behind the scenes’ </a:t>
            </a:r>
          </a:p>
        </p:txBody>
      </p:sp>
    </p:spTree>
    <p:extLst>
      <p:ext uri="{BB962C8B-B14F-4D97-AF65-F5344CB8AC3E}">
        <p14:creationId xmlns:p14="http://schemas.microsoft.com/office/powerpoint/2010/main" val="339894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60590-BEF9-8A2F-6E64-4DF89525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905F3-C01A-C29C-D562-6196D3FF4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64143"/>
            <a:ext cx="5734757" cy="6157546"/>
          </a:xfrm>
        </p:spPr>
        <p:txBody>
          <a:bodyPr/>
          <a:lstStyle/>
          <a:p>
            <a:r>
              <a:rPr lang="en-US"/>
              <a:t>The measured m/z values are often not </a:t>
            </a:r>
            <a:r>
              <a:rPr lang="en-US" i="1"/>
              <a:t>exactly</a:t>
            </a:r>
            <a:r>
              <a:rPr lang="en-US"/>
              <a:t> correct</a:t>
            </a:r>
          </a:p>
          <a:p>
            <a:pPr lvl="1"/>
            <a:r>
              <a:rPr lang="en-US"/>
              <a:t>Ion frequency shifts due to instrument drift, ‘space-charge’ effects, etc. </a:t>
            </a:r>
          </a:p>
          <a:p>
            <a:r>
              <a:rPr lang="en-US" b="1"/>
              <a:t>Almost always</a:t>
            </a:r>
            <a:r>
              <a:rPr lang="en-US"/>
              <a:t> we will internally re-calibrate each spectrum</a:t>
            </a:r>
          </a:p>
          <a:p>
            <a:pPr lvl="1"/>
            <a:r>
              <a:rPr lang="en-US"/>
              <a:t>‘External Calibration’ = instrument default calibration</a:t>
            </a:r>
          </a:p>
          <a:p>
            <a:pPr lvl="1"/>
            <a:r>
              <a:rPr lang="en-US"/>
              <a:t>‘Internal Calibration’ = using known features within a spectrum to refine its calibration</a:t>
            </a:r>
          </a:p>
          <a:p>
            <a:r>
              <a:rPr lang="en-US"/>
              <a:t>Can use spiked in compounds, common contamination ions, or known endogenous molecules</a:t>
            </a:r>
          </a:p>
          <a:p>
            <a:pPr lvl="1"/>
            <a:r>
              <a:rPr lang="en-US"/>
              <a:t>For water extract SOM, we use expected CHO formula</a:t>
            </a:r>
          </a:p>
          <a:p>
            <a:r>
              <a:rPr lang="en-US" u="sng"/>
              <a:t>Residual ‘error’ should be &lt;1ppm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CE2FC-9427-D85D-08A5-6EA994AF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Recalibration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73B11-05AE-0456-CC24-57A3D883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2" y="44020"/>
            <a:ext cx="3457645" cy="3474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6CB7F-819F-3DCD-1DD1-EE69108C7FC3}"/>
              </a:ext>
            </a:extLst>
          </p:cNvPr>
          <p:cNvSpPr txBox="1"/>
          <p:nvPr/>
        </p:nvSpPr>
        <p:spPr>
          <a:xfrm>
            <a:off x="9166578" y="44020"/>
            <a:ext cx="29238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Before recalibration:</a:t>
            </a:r>
          </a:p>
          <a:p>
            <a:r>
              <a:rPr lang="en-US"/>
              <a:t>Mean error is ~2ppm</a:t>
            </a:r>
          </a:p>
          <a:p>
            <a:r>
              <a:rPr lang="en-US"/>
              <a:t>Spread of errors is ~3ppm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B62AD5-41AC-B332-5E37-9F2C122D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57" y="3428999"/>
            <a:ext cx="3594243" cy="3474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C62F2-09B2-34BF-545C-F6159168E004}"/>
              </a:ext>
            </a:extLst>
          </p:cNvPr>
          <p:cNvSpPr txBox="1"/>
          <p:nvPr/>
        </p:nvSpPr>
        <p:spPr>
          <a:xfrm>
            <a:off x="9059333" y="3435665"/>
            <a:ext cx="313831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After recalibration:</a:t>
            </a:r>
          </a:p>
          <a:p>
            <a:r>
              <a:rPr lang="en-US"/>
              <a:t>Mean error is ~0ppm</a:t>
            </a:r>
          </a:p>
          <a:p>
            <a:r>
              <a:rPr lang="en-US"/>
              <a:t>Spread of errors is ~0.5ppm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35D472-5027-226E-A006-B7183CE2E8E9}"/>
              </a:ext>
            </a:extLst>
          </p:cNvPr>
          <p:cNvSpPr/>
          <p:nvPr/>
        </p:nvSpPr>
        <p:spPr>
          <a:xfrm rot="19368500">
            <a:off x="6355668" y="782504"/>
            <a:ext cx="2184350" cy="84099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8D612-2646-8A9E-7B55-F2A9F1FB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14293-7F0C-1930-CE94-1150126CF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864143"/>
            <a:ext cx="6583100" cy="5129713"/>
          </a:xfrm>
        </p:spPr>
        <p:txBody>
          <a:bodyPr/>
          <a:lstStyle/>
          <a:p>
            <a:r>
              <a:rPr lang="en-US"/>
              <a:t>All isotopes have an </a:t>
            </a:r>
            <a:r>
              <a:rPr lang="en-US" i="1"/>
              <a:t>exact mass</a:t>
            </a:r>
            <a:endParaRPr lang="en-US"/>
          </a:p>
          <a:p>
            <a:pPr lvl="1"/>
            <a:r>
              <a:rPr lang="en-US"/>
              <a:t>Known accurately to several decimal places</a:t>
            </a:r>
          </a:p>
          <a:p>
            <a:r>
              <a:rPr lang="en-US"/>
              <a:t>We have a ~1ppm uncertainty on our measured </a:t>
            </a:r>
            <a:r>
              <a:rPr lang="en-US" i="1"/>
              <a:t>m/z </a:t>
            </a:r>
            <a:r>
              <a:rPr lang="en-US"/>
              <a:t>values</a:t>
            </a:r>
          </a:p>
          <a:p>
            <a:endParaRPr lang="en-US"/>
          </a:p>
          <a:p>
            <a:r>
              <a:rPr lang="en-US"/>
              <a:t>We allow for certain ‘chemically plausible’ heuristics, for example:</a:t>
            </a:r>
          </a:p>
          <a:p>
            <a:pPr lvl="1"/>
            <a:r>
              <a:rPr lang="en-US"/>
              <a:t>Organic molecule: C &gt; 1, H &gt; 4</a:t>
            </a:r>
          </a:p>
          <a:p>
            <a:pPr lvl="1"/>
            <a:r>
              <a:rPr lang="en-US"/>
              <a:t>Negative ESI of NOM, O &gt; 0</a:t>
            </a:r>
          </a:p>
          <a:p>
            <a:pPr lvl="1"/>
            <a:r>
              <a:rPr lang="en-US"/>
              <a:t>Not many N, S, P (N &lt; 3, S&lt;2, P &lt; 1)</a:t>
            </a:r>
          </a:p>
          <a:p>
            <a:pPr lvl="1"/>
            <a:r>
              <a:rPr lang="en-US"/>
              <a:t>No other heteroatoms </a:t>
            </a:r>
          </a:p>
          <a:p>
            <a:pPr lvl="1"/>
            <a:r>
              <a:rPr lang="en-US"/>
              <a:t>[M-H]</a:t>
            </a:r>
            <a:r>
              <a:rPr lang="en-US" baseline="30000"/>
              <a:t>-</a:t>
            </a:r>
            <a:r>
              <a:rPr lang="en-US"/>
              <a:t> ion type</a:t>
            </a:r>
          </a:p>
          <a:p>
            <a:r>
              <a:rPr lang="en-US"/>
              <a:t>Calculate all possible combinations of atoms which give us the measured m/z value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6366B-B90E-0844-7B0E-1432DE3D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Assignment</a:t>
            </a:r>
          </a:p>
        </p:txBody>
      </p:sp>
      <p:pic>
        <p:nvPicPr>
          <p:cNvPr id="7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1EE67A-0AC6-FF03-0F4D-8674A95EC6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580" y="1081299"/>
            <a:ext cx="3981364" cy="5504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5898B2-767C-6CA2-752A-307E32153682}"/>
              </a:ext>
            </a:extLst>
          </p:cNvPr>
          <p:cNvSpPr/>
          <p:nvPr/>
        </p:nvSpPr>
        <p:spPr>
          <a:xfrm>
            <a:off x="9087928" y="2135559"/>
            <a:ext cx="886568" cy="1647464"/>
          </a:xfrm>
          <a:prstGeom prst="rect">
            <a:avLst/>
          </a:prstGeom>
          <a:solidFill>
            <a:srgbClr val="FC912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8FBE6-BAC5-57AB-DCD1-8B451F9B1E70}"/>
              </a:ext>
            </a:extLst>
          </p:cNvPr>
          <p:cNvSpPr/>
          <p:nvPr/>
        </p:nvSpPr>
        <p:spPr>
          <a:xfrm>
            <a:off x="9087928" y="3783023"/>
            <a:ext cx="886568" cy="2698635"/>
          </a:xfrm>
          <a:prstGeom prst="rect">
            <a:avLst/>
          </a:prstGeom>
          <a:solidFill>
            <a:srgbClr val="1FB6EC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92922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ArialNova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6" ma:contentTypeDescription="Create a new document." ma:contentTypeScope="" ma:versionID="7f7bf96c52d3fc39d6c6bfa94f1c969c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ea12ac44fa372726126bf64f01ae6868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A8E216-B9FC-47B2-BB38-0CC8C6F95635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  <ds:schemaRef ds:uri="df1a08c3-14da-4669-a81b-4822034d70c2"/>
    <ds:schemaRef ds:uri="http://purl.org/dc/dcmitype/"/>
    <ds:schemaRef ds:uri="http://schemas.openxmlformats.org/package/2006/metadata/core-properties"/>
    <ds:schemaRef ds:uri="5cece13e-3376-4417-9525-be60b11a89a8"/>
    <ds:schemaRef ds:uri="c984396b-6b2b-4702-b0ed-ddd4650c956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9E07A80-1B71-43B4-A2C8-F7E68EDFF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396b-6b2b-4702-b0ed-ddd4650c9569"/>
    <ds:schemaRef ds:uri="df1a08c3-14da-4669-a81b-4822034d70c2"/>
    <ds:schemaRef ds:uri="5cece13e-3376-4417-9525-be60b11a8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0</TotalTime>
  <Words>3369</Words>
  <Application>Microsoft Office PowerPoint</Application>
  <PresentationFormat>Widescreen</PresentationFormat>
  <Paragraphs>580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-apple-system</vt:lpstr>
      <vt:lpstr>Arial</vt:lpstr>
      <vt:lpstr>Arial Nova</vt:lpstr>
      <vt:lpstr>Arial Nova Light</vt:lpstr>
      <vt:lpstr>Calibri</vt:lpstr>
      <vt:lpstr>Cambria Math</vt:lpstr>
      <vt:lpstr>Consolas</vt:lpstr>
      <vt:lpstr>Helvetica</vt:lpstr>
      <vt:lpstr>MuseoSans</vt:lpstr>
      <vt:lpstr>Open Sans</vt:lpstr>
      <vt:lpstr>Roboto</vt:lpstr>
      <vt:lpstr>Wingdings</vt:lpstr>
      <vt:lpstr>EMSL presTemplate Apr2021</vt:lpstr>
      <vt:lpstr>Tutorial 3: Mastering Organic Matter Analysis through Fourier-transform Ion Cyclotron Resonance (FTICR) Mass Spectrometry Data Processing.</vt:lpstr>
      <vt:lpstr>Brief Recap</vt:lpstr>
      <vt:lpstr>Raw Data Processing</vt:lpstr>
      <vt:lpstr>Raw Data in FTICR – Time Domain</vt:lpstr>
      <vt:lpstr>Raw Data in FTICR – Frequency to Mass Domain</vt:lpstr>
      <vt:lpstr>Noise Thresholding and Peak Picking in FTMS</vt:lpstr>
      <vt:lpstr>Noise Thresholding and Peak Picking in FTMS</vt:lpstr>
      <vt:lpstr>Mass Recalibration</vt:lpstr>
      <vt:lpstr>Formula Assignment</vt:lpstr>
      <vt:lpstr>Formula Assignment</vt:lpstr>
      <vt:lpstr>Formula Assignment</vt:lpstr>
      <vt:lpstr>Formula Assignment </vt:lpstr>
      <vt:lpstr>Formula Assignment and Isotopologues </vt:lpstr>
      <vt:lpstr>Data ‘Alignment’</vt:lpstr>
      <vt:lpstr>Software for Data Processing</vt:lpstr>
      <vt:lpstr>Output from the Data Processing Step</vt:lpstr>
      <vt:lpstr>Data Analysis and Interpretation</vt:lpstr>
      <vt:lpstr>Spectrum Metrics </vt:lpstr>
      <vt:lpstr>Stoichiometric Analysis</vt:lpstr>
      <vt:lpstr>Data Visualization – Van Krevelen Diagrams</vt:lpstr>
      <vt:lpstr>Chemical Classification from Van Krevelen Space</vt:lpstr>
      <vt:lpstr>Van Krevelen Diagrams - Continued</vt:lpstr>
      <vt:lpstr>Van Krevelen Diagram – Example Molecules</vt:lpstr>
      <vt:lpstr>DBE – Double Bond Equivalents</vt:lpstr>
      <vt:lpstr>Data Visualization – DBE</vt:lpstr>
      <vt:lpstr>AI – Aromaticity Index</vt:lpstr>
      <vt:lpstr>NOSC – Nominal Oxidation State of Carbon</vt:lpstr>
      <vt:lpstr>Data Visualization – AImod</vt:lpstr>
      <vt:lpstr>NOSC</vt:lpstr>
      <vt:lpstr>Cox Gibbs Free Energy (ΔG_Cox^0, GFE)</vt:lpstr>
      <vt:lpstr>Comparing Datasets – Between Time and Instrument</vt:lpstr>
      <vt:lpstr>Statistical Analysis</vt:lpstr>
      <vt:lpstr>Peak Intensities</vt:lpstr>
      <vt:lpstr>Peak Intensities</vt:lpstr>
      <vt:lpstr>Peak Intensities – Pure Compounds, Idealised Case</vt:lpstr>
      <vt:lpstr>Peak Intensities – Mixture, Complex Matrix</vt:lpstr>
      <vt:lpstr>Peak Intensities – Aggregated Properties</vt:lpstr>
      <vt:lpstr>Software for Data Analysis</vt:lpstr>
      <vt:lpstr>Software for Data Analysis – Shiny App </vt:lpstr>
      <vt:lpstr>Introduction to Session 4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Kew, William R</cp:lastModifiedBy>
  <cp:revision>5</cp:revision>
  <cp:lastPrinted>2019-03-15T16:48:34Z</cp:lastPrinted>
  <dcterms:created xsi:type="dcterms:W3CDTF">2021-04-02T20:24:33Z</dcterms:created>
  <dcterms:modified xsi:type="dcterms:W3CDTF">2023-11-08T18:56:30Z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